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89" r:id="rId2"/>
    <p:sldId id="317" r:id="rId3"/>
    <p:sldId id="316" r:id="rId4"/>
    <p:sldId id="305" r:id="rId5"/>
    <p:sldId id="302" r:id="rId6"/>
    <p:sldId id="293" r:id="rId7"/>
    <p:sldId id="298" r:id="rId8"/>
    <p:sldId id="304" r:id="rId9"/>
    <p:sldId id="318" r:id="rId10"/>
    <p:sldId id="308" r:id="rId11"/>
    <p:sldId id="297" r:id="rId12"/>
    <p:sldId id="309" r:id="rId13"/>
    <p:sldId id="292" r:id="rId14"/>
    <p:sldId id="300" r:id="rId15"/>
    <p:sldId id="319" r:id="rId16"/>
    <p:sldId id="307" r:id="rId17"/>
    <p:sldId id="303" r:id="rId18"/>
    <p:sldId id="306" r:id="rId19"/>
    <p:sldId id="312" r:id="rId20"/>
    <p:sldId id="310" r:id="rId21"/>
    <p:sldId id="320" r:id="rId22"/>
    <p:sldId id="314" r:id="rId23"/>
    <p:sldId id="294" r:id="rId24"/>
    <p:sldId id="313" r:id="rId25"/>
    <p:sldId id="301" r:id="rId26"/>
    <p:sldId id="311" r:id="rId27"/>
    <p:sldId id="315" r:id="rId2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375F"/>
    <a:srgbClr val="442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9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image" Target="../media/image10.png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10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10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10.png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image" Target="../media/image1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chemeClr val="bg1"/>
              </a:solidFill>
            </a:ln>
          </c:spPr>
          <c:dPt>
            <c:idx val="0"/>
            <c:bubble3D val="0"/>
            <c:explosion val="8"/>
            <c:extLst>
              <c:ext xmlns:c16="http://schemas.microsoft.com/office/drawing/2014/chart" uri="{C3380CC4-5D6E-409C-BE32-E72D297353CC}">
                <c16:uniqueId val="{00000000-3E85-4FC5-979E-1D5726B5C00F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3E85-4FC5-979E-1D5726B5C00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85-4FC5-979E-1D5726B5C0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410">
          <a:noFill/>
        </a:ln>
      </c:spPr>
    </c:plotArea>
    <c:plotVisOnly val="1"/>
    <c:dispBlanksAs val="zero"/>
    <c:showDLblsOverMax val="0"/>
  </c:chart>
  <c:txPr>
    <a:bodyPr/>
    <a:lstStyle/>
    <a:p>
      <a:pPr>
        <a:defRPr sz="1801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chemeClr val="bg1"/>
              </a:solidFill>
            </a:ln>
          </c:spPr>
          <c:dPt>
            <c:idx val="0"/>
            <c:bubble3D val="0"/>
            <c:explosion val="7"/>
            <c:extLst>
              <c:ext xmlns:c16="http://schemas.microsoft.com/office/drawing/2014/chart" uri="{C3380CC4-5D6E-409C-BE32-E72D297353CC}">
                <c16:uniqueId val="{00000000-4FFD-4C17-AE33-1F64657E3ABA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4FFD-4C17-AE33-1F64657E3AB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FD-4C17-AE33-1F64657E3A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410">
          <a:noFill/>
        </a:ln>
      </c:spPr>
    </c:plotArea>
    <c:plotVisOnly val="1"/>
    <c:dispBlanksAs val="zero"/>
    <c:showDLblsOverMax val="0"/>
  </c:chart>
  <c:txPr>
    <a:bodyPr/>
    <a:lstStyle/>
    <a:p>
      <a:pPr>
        <a:defRPr sz="1801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chemeClr val="bg1"/>
              </a:solidFill>
            </a:ln>
          </c:spPr>
          <c:dPt>
            <c:idx val="0"/>
            <c:bubble3D val="0"/>
            <c:explosion val="28"/>
            <c:extLst>
              <c:ext xmlns:c16="http://schemas.microsoft.com/office/drawing/2014/chart" uri="{C3380CC4-5D6E-409C-BE32-E72D297353CC}">
                <c16:uniqueId val="{00000000-AF83-4212-9649-42F4362A8757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AF83-4212-9649-42F4362A875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83-4212-9649-42F4362A8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410">
          <a:noFill/>
        </a:ln>
      </c:spPr>
    </c:plotArea>
    <c:plotVisOnly val="1"/>
    <c:dispBlanksAs val="zero"/>
    <c:showDLblsOverMax val="0"/>
  </c:chart>
  <c:txPr>
    <a:bodyPr/>
    <a:lstStyle/>
    <a:p>
      <a:pPr>
        <a:defRPr sz="1801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chemeClr val="bg1"/>
              </a:solidFill>
            </a:ln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65C-4490-BA42-D52D69C03581}"/>
              </c:ext>
            </c:extLst>
          </c:dPt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2-265C-4490-BA42-D52D69C0358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5C-4490-BA42-D52D69C03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410">
          <a:noFill/>
        </a:ln>
      </c:spPr>
    </c:plotArea>
    <c:plotVisOnly val="1"/>
    <c:dispBlanksAs val="zero"/>
    <c:showDLblsOverMax val="0"/>
  </c:chart>
  <c:txPr>
    <a:bodyPr/>
    <a:lstStyle/>
    <a:p>
      <a:pPr>
        <a:defRPr sz="1801"/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noFill/>
            <a:ln>
              <a:solidFill>
                <a:schemeClr val="bg1"/>
              </a:solidFill>
            </a:ln>
          </c:spPr>
          <c:cat>
            <c:strRef>
              <c:f>Sheet1!$A$2:$A$11</c:f>
              <c:strCache>
                <c:ptCount val="10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  <c:pt idx="3">
                  <c:v>添加标题</c:v>
                </c:pt>
                <c:pt idx="4">
                  <c:v>添加标题</c:v>
                </c:pt>
                <c:pt idx="5">
                  <c:v>添加标题</c:v>
                </c:pt>
                <c:pt idx="6">
                  <c:v>添加标题</c:v>
                </c:pt>
                <c:pt idx="7">
                  <c:v>添加标题</c:v>
                </c:pt>
                <c:pt idx="8">
                  <c:v>添加标题</c:v>
                </c:pt>
                <c:pt idx="9">
                  <c:v>添加标题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32</c:v>
                </c:pt>
                <c:pt idx="6">
                  <c:v>32</c:v>
                </c:pt>
                <c:pt idx="7">
                  <c:v>28</c:v>
                </c:pt>
                <c:pt idx="8">
                  <c:v>12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B8-4697-A1C6-D88027095F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noFill/>
            <a:ln>
              <a:solidFill>
                <a:schemeClr val="bg1"/>
              </a:solidFill>
            </a:ln>
          </c:spPr>
          <c:cat>
            <c:strRef>
              <c:f>Sheet1!$A$2:$A$11</c:f>
              <c:strCache>
                <c:ptCount val="10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  <c:pt idx="3">
                  <c:v>添加标题</c:v>
                </c:pt>
                <c:pt idx="4">
                  <c:v>添加标题</c:v>
                </c:pt>
                <c:pt idx="5">
                  <c:v>添加标题</c:v>
                </c:pt>
                <c:pt idx="6">
                  <c:v>添加标题</c:v>
                </c:pt>
                <c:pt idx="7">
                  <c:v>添加标题</c:v>
                </c:pt>
                <c:pt idx="8">
                  <c:v>添加标题</c:v>
                </c:pt>
                <c:pt idx="9">
                  <c:v>添加标题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  <c:pt idx="5">
                  <c:v>25</c:v>
                </c:pt>
                <c:pt idx="6">
                  <c:v>35</c:v>
                </c:pt>
                <c:pt idx="7">
                  <c:v>20</c:v>
                </c:pt>
                <c:pt idx="8">
                  <c:v>30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B8-4697-A1C6-D88027095F51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5400">
              <a:noFill/>
            </a:ln>
          </c:spPr>
          <c:cat>
            <c:strRef>
              <c:f>Sheet1!$A$2:$A$11</c:f>
              <c:strCache>
                <c:ptCount val="10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  <c:pt idx="3">
                  <c:v>添加标题</c:v>
                </c:pt>
                <c:pt idx="4">
                  <c:v>添加标题</c:v>
                </c:pt>
                <c:pt idx="5">
                  <c:v>添加标题</c:v>
                </c:pt>
                <c:pt idx="6">
                  <c:v>添加标题</c:v>
                </c:pt>
                <c:pt idx="7">
                  <c:v>添加标题</c:v>
                </c:pt>
                <c:pt idx="8">
                  <c:v>添加标题</c:v>
                </c:pt>
                <c:pt idx="9">
                  <c:v>添加标题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B8-4697-A1C6-D88027095F51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solidFill>
                <a:schemeClr val="bg1"/>
              </a:solidFill>
            </a:ln>
          </c:spPr>
          <c:cat>
            <c:strRef>
              <c:f>Sheet1!$A$2:$A$11</c:f>
              <c:strCache>
                <c:ptCount val="10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  <c:pt idx="3">
                  <c:v>添加标题</c:v>
                </c:pt>
                <c:pt idx="4">
                  <c:v>添加标题</c:v>
                </c:pt>
                <c:pt idx="5">
                  <c:v>添加标题</c:v>
                </c:pt>
                <c:pt idx="6">
                  <c:v>添加标题</c:v>
                </c:pt>
                <c:pt idx="7">
                  <c:v>添加标题</c:v>
                </c:pt>
                <c:pt idx="8">
                  <c:v>添加标题</c:v>
                </c:pt>
                <c:pt idx="9">
                  <c:v>添加标题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21</c:v>
                </c:pt>
                <c:pt idx="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B8-4697-A1C6-D88027095F51}"/>
            </c:ext>
          </c:extLst>
        </c:ser>
        <c:ser>
          <c:idx val="4"/>
          <c:order val="4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5400">
              <a:noFill/>
            </a:ln>
          </c:spPr>
          <c:cat>
            <c:strRef>
              <c:f>Sheet1!$A$2:$A$11</c:f>
              <c:strCache>
                <c:ptCount val="10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  <c:pt idx="3">
                  <c:v>添加标题</c:v>
                </c:pt>
                <c:pt idx="4">
                  <c:v>添加标题</c:v>
                </c:pt>
                <c:pt idx="5">
                  <c:v>添加标题</c:v>
                </c:pt>
                <c:pt idx="6">
                  <c:v>添加标题</c:v>
                </c:pt>
                <c:pt idx="7">
                  <c:v>添加标题</c:v>
                </c:pt>
                <c:pt idx="8">
                  <c:v>添加标题</c:v>
                </c:pt>
                <c:pt idx="9">
                  <c:v>添加标题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B8-4697-A1C6-D88027095F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7515344"/>
        <c:axId val="1377515904"/>
      </c:areaChart>
      <c:catAx>
        <c:axId val="13775153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1377515904"/>
        <c:crosses val="autoZero"/>
        <c:auto val="1"/>
        <c:lblAlgn val="ctr"/>
        <c:lblOffset val="100"/>
        <c:noMultiLvlLbl val="0"/>
      </c:catAx>
      <c:valAx>
        <c:axId val="137751590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600">
                <a:solidFill>
                  <a:schemeClr val="bg1"/>
                </a:solidFill>
              </a:defRPr>
            </a:pPr>
            <a:endParaRPr lang="zh-CN"/>
          </a:p>
        </c:txPr>
        <c:crossAx val="1377515344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sz="800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8BE76-29C8-41AB-8544-889D89FA4F96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D677-048F-409F-AACD-0A0B5EF6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36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67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8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71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97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97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36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19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746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27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319314"/>
            <a:ext cx="9144000" cy="450487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46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643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4814B3DF-4CEB-470F-80A0-E5BC2ECCF346}" type="datetime1">
              <a:rPr lang="zh-CN" altLang="en-US"/>
              <a:pPr/>
              <a:t>2021/7/31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665E6A66-ADBE-481E-A892-F07C63236206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91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24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103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159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057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428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6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01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37975-6AF7-4301-9DC5-87C074AA59D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987A4-0198-42B4-AAAE-EDBADA448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85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8915" y="3062515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UTM American Sans" panose="02040603050506020204" pitchFamily="18" charset="0"/>
                <a:ea typeface="微软雅黑" panose="020B0503020204020204" pitchFamily="34" charset="-122"/>
              </a:rPr>
              <a:t>NĂNG LƯỢNG ĐIỆN 2021</a:t>
            </a:r>
            <a:endParaRPr lang="zh-CN" altLang="en-US" sz="2800" b="1" dirty="0">
              <a:solidFill>
                <a:schemeClr val="bg1"/>
              </a:solidFill>
              <a:latin typeface="UTM American Sans" panose="02040603050506020204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8915" y="2571750"/>
            <a:ext cx="126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ELICTRIC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8915" y="3710605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CLASS: …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66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7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14600" y="934496"/>
            <a:ext cx="3944937" cy="4019550"/>
            <a:chOff x="3827463" y="1565275"/>
            <a:chExt cx="1195388" cy="1271588"/>
          </a:xfrm>
          <a:noFill/>
        </p:grpSpPr>
        <p:sp>
          <p:nvSpPr>
            <p:cNvPr id="8" name="Freeform 70"/>
            <p:cNvSpPr>
              <a:spLocks/>
            </p:cNvSpPr>
            <p:nvPr/>
          </p:nvSpPr>
          <p:spPr bwMode="auto">
            <a:xfrm>
              <a:off x="4010026" y="1708150"/>
              <a:ext cx="835025" cy="1128713"/>
            </a:xfrm>
            <a:custGeom>
              <a:avLst/>
              <a:gdLst/>
              <a:ahLst/>
              <a:cxnLst>
                <a:cxn ang="0">
                  <a:pos x="104" y="385"/>
                </a:cxn>
                <a:cxn ang="0">
                  <a:pos x="112" y="230"/>
                </a:cxn>
                <a:cxn ang="0">
                  <a:pos x="6" y="164"/>
                </a:cxn>
                <a:cxn ang="0">
                  <a:pos x="121" y="191"/>
                </a:cxn>
                <a:cxn ang="0">
                  <a:pos x="126" y="93"/>
                </a:cxn>
                <a:cxn ang="0">
                  <a:pos x="76" y="29"/>
                </a:cxn>
                <a:cxn ang="0">
                  <a:pos x="132" y="61"/>
                </a:cxn>
                <a:cxn ang="0">
                  <a:pos x="174" y="5"/>
                </a:cxn>
                <a:cxn ang="0">
                  <a:pos x="149" y="79"/>
                </a:cxn>
                <a:cxn ang="0">
                  <a:pos x="171" y="196"/>
                </a:cxn>
                <a:cxn ang="0">
                  <a:pos x="277" y="149"/>
                </a:cxn>
                <a:cxn ang="0">
                  <a:pos x="177" y="228"/>
                </a:cxn>
                <a:cxn ang="0">
                  <a:pos x="178" y="385"/>
                </a:cxn>
                <a:cxn ang="0">
                  <a:pos x="104" y="385"/>
                </a:cxn>
              </a:cxnLst>
              <a:rect l="0" t="0" r="r" b="b"/>
              <a:pathLst>
                <a:path w="285" h="385">
                  <a:moveTo>
                    <a:pt x="104" y="385"/>
                  </a:moveTo>
                  <a:cubicBezTo>
                    <a:pt x="104" y="385"/>
                    <a:pt x="139" y="260"/>
                    <a:pt x="112" y="230"/>
                  </a:cubicBezTo>
                  <a:cubicBezTo>
                    <a:pt x="64" y="179"/>
                    <a:pt x="0" y="166"/>
                    <a:pt x="6" y="164"/>
                  </a:cubicBezTo>
                  <a:cubicBezTo>
                    <a:pt x="44" y="154"/>
                    <a:pt x="105" y="205"/>
                    <a:pt x="121" y="191"/>
                  </a:cubicBezTo>
                  <a:cubicBezTo>
                    <a:pt x="134" y="180"/>
                    <a:pt x="136" y="117"/>
                    <a:pt x="126" y="93"/>
                  </a:cubicBezTo>
                  <a:cubicBezTo>
                    <a:pt x="107" y="46"/>
                    <a:pt x="60" y="29"/>
                    <a:pt x="76" y="29"/>
                  </a:cubicBezTo>
                  <a:cubicBezTo>
                    <a:pt x="98" y="29"/>
                    <a:pt x="128" y="66"/>
                    <a:pt x="132" y="61"/>
                  </a:cubicBezTo>
                  <a:cubicBezTo>
                    <a:pt x="137" y="57"/>
                    <a:pt x="164" y="0"/>
                    <a:pt x="174" y="5"/>
                  </a:cubicBezTo>
                  <a:cubicBezTo>
                    <a:pt x="177" y="7"/>
                    <a:pt x="149" y="36"/>
                    <a:pt x="149" y="79"/>
                  </a:cubicBezTo>
                  <a:cubicBezTo>
                    <a:pt x="149" y="121"/>
                    <a:pt x="154" y="206"/>
                    <a:pt x="171" y="196"/>
                  </a:cubicBezTo>
                  <a:cubicBezTo>
                    <a:pt x="200" y="178"/>
                    <a:pt x="257" y="147"/>
                    <a:pt x="277" y="149"/>
                  </a:cubicBezTo>
                  <a:cubicBezTo>
                    <a:pt x="285" y="150"/>
                    <a:pt x="196" y="185"/>
                    <a:pt x="177" y="228"/>
                  </a:cubicBezTo>
                  <a:cubicBezTo>
                    <a:pt x="161" y="264"/>
                    <a:pt x="170" y="373"/>
                    <a:pt x="178" y="385"/>
                  </a:cubicBezTo>
                  <a:lnTo>
                    <a:pt x="104" y="38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71"/>
            <p:cNvSpPr>
              <a:spLocks/>
            </p:cNvSpPr>
            <p:nvPr/>
          </p:nvSpPr>
          <p:spPr bwMode="auto">
            <a:xfrm>
              <a:off x="4495801" y="2089150"/>
              <a:ext cx="166688" cy="114300"/>
            </a:xfrm>
            <a:custGeom>
              <a:avLst/>
              <a:gdLst/>
              <a:ahLst/>
              <a:cxnLst>
                <a:cxn ang="0">
                  <a:pos x="27" y="39"/>
                </a:cxn>
                <a:cxn ang="0">
                  <a:pos x="20" y="0"/>
                </a:cxn>
                <a:cxn ang="0">
                  <a:pos x="27" y="39"/>
                </a:cxn>
              </a:cxnLst>
              <a:rect l="0" t="0" r="r" b="b"/>
              <a:pathLst>
                <a:path w="57" h="39">
                  <a:moveTo>
                    <a:pt x="27" y="39"/>
                  </a:moveTo>
                  <a:cubicBezTo>
                    <a:pt x="27" y="39"/>
                    <a:pt x="0" y="36"/>
                    <a:pt x="20" y="0"/>
                  </a:cubicBezTo>
                  <a:cubicBezTo>
                    <a:pt x="20" y="0"/>
                    <a:pt x="57" y="26"/>
                    <a:pt x="27" y="3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" name="Freeform 72"/>
            <p:cNvSpPr>
              <a:spLocks/>
            </p:cNvSpPr>
            <p:nvPr/>
          </p:nvSpPr>
          <p:spPr bwMode="auto">
            <a:xfrm>
              <a:off x="4621213" y="2025650"/>
              <a:ext cx="161925" cy="117475"/>
            </a:xfrm>
            <a:custGeom>
              <a:avLst/>
              <a:gdLst/>
              <a:ahLst/>
              <a:cxnLst>
                <a:cxn ang="0">
                  <a:pos x="23" y="40"/>
                </a:cxn>
                <a:cxn ang="0">
                  <a:pos x="27" y="0"/>
                </a:cxn>
                <a:cxn ang="0">
                  <a:pos x="23" y="40"/>
                </a:cxn>
              </a:cxnLst>
              <a:rect l="0" t="0" r="r" b="b"/>
              <a:pathLst>
                <a:path w="55" h="40">
                  <a:moveTo>
                    <a:pt x="23" y="40"/>
                  </a:moveTo>
                  <a:cubicBezTo>
                    <a:pt x="23" y="40"/>
                    <a:pt x="0" y="32"/>
                    <a:pt x="27" y="0"/>
                  </a:cubicBezTo>
                  <a:cubicBezTo>
                    <a:pt x="27" y="0"/>
                    <a:pt x="55" y="35"/>
                    <a:pt x="23" y="4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" name="Freeform 73"/>
            <p:cNvSpPr>
              <a:spLocks/>
            </p:cNvSpPr>
            <p:nvPr/>
          </p:nvSpPr>
          <p:spPr bwMode="auto">
            <a:xfrm>
              <a:off x="4718051" y="1971675"/>
              <a:ext cx="173038" cy="138113"/>
            </a:xfrm>
            <a:custGeom>
              <a:avLst/>
              <a:gdLst/>
              <a:ahLst/>
              <a:cxnLst>
                <a:cxn ang="0">
                  <a:pos x="22" y="47"/>
                </a:cxn>
                <a:cxn ang="0">
                  <a:pos x="40" y="0"/>
                </a:cxn>
                <a:cxn ang="0">
                  <a:pos x="22" y="47"/>
                </a:cxn>
              </a:cxnLst>
              <a:rect l="0" t="0" r="r" b="b"/>
              <a:pathLst>
                <a:path w="59" h="47">
                  <a:moveTo>
                    <a:pt x="22" y="47"/>
                  </a:moveTo>
                  <a:cubicBezTo>
                    <a:pt x="22" y="47"/>
                    <a:pt x="0" y="25"/>
                    <a:pt x="40" y="0"/>
                  </a:cubicBezTo>
                  <a:cubicBezTo>
                    <a:pt x="40" y="0"/>
                    <a:pt x="59" y="43"/>
                    <a:pt x="22" y="4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74"/>
            <p:cNvSpPr>
              <a:spLocks/>
            </p:cNvSpPr>
            <p:nvPr/>
          </p:nvSpPr>
          <p:spPr bwMode="auto">
            <a:xfrm>
              <a:off x="4873626" y="2009775"/>
              <a:ext cx="149225" cy="117475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51" y="10"/>
                </a:cxn>
                <a:cxn ang="0">
                  <a:pos x="39" y="25"/>
                </a:cxn>
                <a:cxn ang="0">
                  <a:pos x="4" y="24"/>
                </a:cxn>
              </a:cxnLst>
              <a:rect l="0" t="0" r="r" b="b"/>
              <a:pathLst>
                <a:path w="51" h="40">
                  <a:moveTo>
                    <a:pt x="4" y="24"/>
                  </a:moveTo>
                  <a:cubicBezTo>
                    <a:pt x="4" y="24"/>
                    <a:pt x="0" y="0"/>
                    <a:pt x="51" y="10"/>
                  </a:cubicBezTo>
                  <a:cubicBezTo>
                    <a:pt x="51" y="10"/>
                    <a:pt x="46" y="15"/>
                    <a:pt x="39" y="25"/>
                  </a:cubicBezTo>
                  <a:cubicBezTo>
                    <a:pt x="32" y="34"/>
                    <a:pt x="11" y="40"/>
                    <a:pt x="4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" name="Freeform 75"/>
            <p:cNvSpPr>
              <a:spLocks/>
            </p:cNvSpPr>
            <p:nvPr/>
          </p:nvSpPr>
          <p:spPr bwMode="auto">
            <a:xfrm>
              <a:off x="4827588" y="2165350"/>
              <a:ext cx="131763" cy="920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45" y="20"/>
                </a:cxn>
                <a:cxn ang="0">
                  <a:pos x="9" y="16"/>
                </a:cxn>
                <a:cxn ang="0">
                  <a:pos x="14" y="0"/>
                </a:cxn>
              </a:cxnLst>
              <a:rect l="0" t="0" r="r" b="b"/>
              <a:pathLst>
                <a:path w="45" h="31">
                  <a:moveTo>
                    <a:pt x="14" y="0"/>
                  </a:moveTo>
                  <a:cubicBezTo>
                    <a:pt x="14" y="0"/>
                    <a:pt x="40" y="3"/>
                    <a:pt x="45" y="20"/>
                  </a:cubicBezTo>
                  <a:cubicBezTo>
                    <a:pt x="45" y="20"/>
                    <a:pt x="28" y="31"/>
                    <a:pt x="9" y="16"/>
                  </a:cubicBezTo>
                  <a:cubicBezTo>
                    <a:pt x="0" y="8"/>
                    <a:pt x="6" y="1"/>
                    <a:pt x="14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76"/>
            <p:cNvSpPr>
              <a:spLocks/>
            </p:cNvSpPr>
            <p:nvPr/>
          </p:nvSpPr>
          <p:spPr bwMode="auto">
            <a:xfrm>
              <a:off x="4751388" y="2212975"/>
              <a:ext cx="104775" cy="11112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27" y="11"/>
                </a:cxn>
                <a:cxn ang="0">
                  <a:pos x="36" y="38"/>
                </a:cxn>
                <a:cxn ang="0">
                  <a:pos x="5" y="23"/>
                </a:cxn>
                <a:cxn ang="0">
                  <a:pos x="6" y="8"/>
                </a:cxn>
              </a:cxnLst>
              <a:rect l="0" t="0" r="r" b="b"/>
              <a:pathLst>
                <a:path w="36" h="38">
                  <a:moveTo>
                    <a:pt x="6" y="8"/>
                  </a:moveTo>
                  <a:cubicBezTo>
                    <a:pt x="6" y="8"/>
                    <a:pt x="17" y="0"/>
                    <a:pt x="27" y="11"/>
                  </a:cubicBezTo>
                  <a:cubicBezTo>
                    <a:pt x="36" y="21"/>
                    <a:pt x="34" y="33"/>
                    <a:pt x="36" y="38"/>
                  </a:cubicBezTo>
                  <a:cubicBezTo>
                    <a:pt x="36" y="38"/>
                    <a:pt x="14" y="35"/>
                    <a:pt x="5" y="23"/>
                  </a:cubicBezTo>
                  <a:cubicBezTo>
                    <a:pt x="0" y="16"/>
                    <a:pt x="4" y="11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" name="Freeform 77"/>
            <p:cNvSpPr>
              <a:spLocks/>
            </p:cNvSpPr>
            <p:nvPr/>
          </p:nvSpPr>
          <p:spPr bwMode="auto">
            <a:xfrm>
              <a:off x="4638676" y="2279650"/>
              <a:ext cx="138113" cy="11112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39" y="12"/>
                </a:cxn>
                <a:cxn ang="0">
                  <a:pos x="47" y="35"/>
                </a:cxn>
                <a:cxn ang="0">
                  <a:pos x="15" y="5"/>
                </a:cxn>
              </a:cxnLst>
              <a:rect l="0" t="0" r="r" b="b"/>
              <a:pathLst>
                <a:path w="47" h="38">
                  <a:moveTo>
                    <a:pt x="15" y="5"/>
                  </a:moveTo>
                  <a:cubicBezTo>
                    <a:pt x="15" y="5"/>
                    <a:pt x="31" y="0"/>
                    <a:pt x="39" y="12"/>
                  </a:cubicBezTo>
                  <a:cubicBezTo>
                    <a:pt x="47" y="23"/>
                    <a:pt x="44" y="31"/>
                    <a:pt x="47" y="35"/>
                  </a:cubicBezTo>
                  <a:cubicBezTo>
                    <a:pt x="47" y="35"/>
                    <a:pt x="0" y="38"/>
                    <a:pt x="15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Freeform 78"/>
            <p:cNvSpPr>
              <a:spLocks/>
            </p:cNvSpPr>
            <p:nvPr/>
          </p:nvSpPr>
          <p:spPr bwMode="auto">
            <a:xfrm>
              <a:off x="4132263" y="2089150"/>
              <a:ext cx="123825" cy="117475"/>
            </a:xfrm>
            <a:custGeom>
              <a:avLst/>
              <a:gdLst/>
              <a:ahLst/>
              <a:cxnLst>
                <a:cxn ang="0">
                  <a:pos x="22" y="35"/>
                </a:cxn>
                <a:cxn ang="0">
                  <a:pos x="40" y="0"/>
                </a:cxn>
                <a:cxn ang="0">
                  <a:pos x="40" y="17"/>
                </a:cxn>
                <a:cxn ang="0">
                  <a:pos x="22" y="35"/>
                </a:cxn>
              </a:cxnLst>
              <a:rect l="0" t="0" r="r" b="b"/>
              <a:pathLst>
                <a:path w="42" h="40">
                  <a:moveTo>
                    <a:pt x="22" y="35"/>
                  </a:moveTo>
                  <a:cubicBezTo>
                    <a:pt x="22" y="35"/>
                    <a:pt x="0" y="19"/>
                    <a:pt x="40" y="0"/>
                  </a:cubicBezTo>
                  <a:cubicBezTo>
                    <a:pt x="40" y="0"/>
                    <a:pt x="39" y="8"/>
                    <a:pt x="40" y="17"/>
                  </a:cubicBezTo>
                  <a:cubicBezTo>
                    <a:pt x="42" y="25"/>
                    <a:pt x="36" y="40"/>
                    <a:pt x="22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79"/>
            <p:cNvSpPr>
              <a:spLocks/>
            </p:cNvSpPr>
            <p:nvPr/>
          </p:nvSpPr>
          <p:spPr bwMode="auto">
            <a:xfrm>
              <a:off x="4067176" y="2036763"/>
              <a:ext cx="112713" cy="123825"/>
            </a:xfrm>
            <a:custGeom>
              <a:avLst/>
              <a:gdLst/>
              <a:ahLst/>
              <a:cxnLst>
                <a:cxn ang="0">
                  <a:pos x="11" y="36"/>
                </a:cxn>
                <a:cxn ang="0">
                  <a:pos x="17" y="6"/>
                </a:cxn>
                <a:cxn ang="0">
                  <a:pos x="28" y="0"/>
                </a:cxn>
                <a:cxn ang="0">
                  <a:pos x="25" y="39"/>
                </a:cxn>
                <a:cxn ang="0">
                  <a:pos x="11" y="36"/>
                </a:cxn>
              </a:cxnLst>
              <a:rect l="0" t="0" r="r" b="b"/>
              <a:pathLst>
                <a:path w="38" h="42">
                  <a:moveTo>
                    <a:pt x="11" y="36"/>
                  </a:moveTo>
                  <a:cubicBezTo>
                    <a:pt x="11" y="36"/>
                    <a:pt x="0" y="21"/>
                    <a:pt x="17" y="6"/>
                  </a:cubicBezTo>
                  <a:cubicBezTo>
                    <a:pt x="21" y="3"/>
                    <a:pt x="28" y="0"/>
                    <a:pt x="28" y="0"/>
                  </a:cubicBezTo>
                  <a:cubicBezTo>
                    <a:pt x="28" y="0"/>
                    <a:pt x="38" y="31"/>
                    <a:pt x="25" y="39"/>
                  </a:cubicBezTo>
                  <a:cubicBezTo>
                    <a:pt x="20" y="42"/>
                    <a:pt x="14" y="41"/>
                    <a:pt x="1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80"/>
            <p:cNvSpPr>
              <a:spLocks/>
            </p:cNvSpPr>
            <p:nvPr/>
          </p:nvSpPr>
          <p:spPr bwMode="auto">
            <a:xfrm>
              <a:off x="3956051" y="2019300"/>
              <a:ext cx="109538" cy="125413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9" y="15"/>
                </a:cxn>
                <a:cxn ang="0">
                  <a:pos x="17" y="0"/>
                </a:cxn>
                <a:cxn ang="0">
                  <a:pos x="24" y="11"/>
                </a:cxn>
                <a:cxn ang="0">
                  <a:pos x="19" y="42"/>
                </a:cxn>
              </a:cxnLst>
              <a:rect l="0" t="0" r="r" b="b"/>
              <a:pathLst>
                <a:path w="37" h="43">
                  <a:moveTo>
                    <a:pt x="19" y="42"/>
                  </a:moveTo>
                  <a:cubicBezTo>
                    <a:pt x="9" y="43"/>
                    <a:pt x="0" y="30"/>
                    <a:pt x="9" y="1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21" y="7"/>
                    <a:pt x="24" y="11"/>
                  </a:cubicBezTo>
                  <a:cubicBezTo>
                    <a:pt x="30" y="20"/>
                    <a:pt x="37" y="42"/>
                    <a:pt x="19" y="4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81"/>
            <p:cNvSpPr>
              <a:spLocks/>
            </p:cNvSpPr>
            <p:nvPr/>
          </p:nvSpPr>
          <p:spPr bwMode="auto">
            <a:xfrm>
              <a:off x="3827463" y="2106613"/>
              <a:ext cx="146050" cy="100013"/>
            </a:xfrm>
            <a:custGeom>
              <a:avLst/>
              <a:gdLst/>
              <a:ahLst/>
              <a:cxnLst>
                <a:cxn ang="0">
                  <a:pos x="49" y="24"/>
                </a:cxn>
                <a:cxn ang="0">
                  <a:pos x="9" y="12"/>
                </a:cxn>
                <a:cxn ang="0">
                  <a:pos x="0" y="19"/>
                </a:cxn>
                <a:cxn ang="0">
                  <a:pos x="23" y="33"/>
                </a:cxn>
                <a:cxn ang="0">
                  <a:pos x="49" y="24"/>
                </a:cxn>
              </a:cxnLst>
              <a:rect l="0" t="0" r="r" b="b"/>
              <a:pathLst>
                <a:path w="50" h="34">
                  <a:moveTo>
                    <a:pt x="49" y="24"/>
                  </a:moveTo>
                  <a:cubicBezTo>
                    <a:pt x="49" y="24"/>
                    <a:pt x="30" y="0"/>
                    <a:pt x="9" y="12"/>
                  </a:cubicBezTo>
                  <a:cubicBezTo>
                    <a:pt x="9" y="12"/>
                    <a:pt x="3" y="17"/>
                    <a:pt x="0" y="19"/>
                  </a:cubicBezTo>
                  <a:cubicBezTo>
                    <a:pt x="0" y="19"/>
                    <a:pt x="10" y="32"/>
                    <a:pt x="23" y="33"/>
                  </a:cubicBezTo>
                  <a:cubicBezTo>
                    <a:pt x="35" y="34"/>
                    <a:pt x="50" y="33"/>
                    <a:pt x="49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" name="Freeform 82"/>
            <p:cNvSpPr>
              <a:spLocks/>
            </p:cNvSpPr>
            <p:nvPr/>
          </p:nvSpPr>
          <p:spPr bwMode="auto">
            <a:xfrm>
              <a:off x="3948113" y="2220913"/>
              <a:ext cx="119063" cy="109538"/>
            </a:xfrm>
            <a:custGeom>
              <a:avLst/>
              <a:gdLst/>
              <a:ahLst/>
              <a:cxnLst>
                <a:cxn ang="0">
                  <a:pos x="28" y="1"/>
                </a:cxn>
                <a:cxn ang="0">
                  <a:pos x="7" y="19"/>
                </a:cxn>
                <a:cxn ang="0">
                  <a:pos x="0" y="37"/>
                </a:cxn>
                <a:cxn ang="0">
                  <a:pos x="38" y="20"/>
                </a:cxn>
                <a:cxn ang="0">
                  <a:pos x="28" y="1"/>
                </a:cxn>
              </a:cxnLst>
              <a:rect l="0" t="0" r="r" b="b"/>
              <a:pathLst>
                <a:path w="41" h="37">
                  <a:moveTo>
                    <a:pt x="28" y="1"/>
                  </a:moveTo>
                  <a:cubicBezTo>
                    <a:pt x="23" y="1"/>
                    <a:pt x="8" y="5"/>
                    <a:pt x="7" y="19"/>
                  </a:cubicBezTo>
                  <a:cubicBezTo>
                    <a:pt x="5" y="32"/>
                    <a:pt x="0" y="37"/>
                    <a:pt x="0" y="37"/>
                  </a:cubicBezTo>
                  <a:cubicBezTo>
                    <a:pt x="0" y="37"/>
                    <a:pt x="35" y="35"/>
                    <a:pt x="38" y="20"/>
                  </a:cubicBezTo>
                  <a:cubicBezTo>
                    <a:pt x="41" y="4"/>
                    <a:pt x="33" y="0"/>
                    <a:pt x="2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" name="Freeform 83"/>
            <p:cNvSpPr>
              <a:spLocks/>
            </p:cNvSpPr>
            <p:nvPr/>
          </p:nvSpPr>
          <p:spPr bwMode="auto">
            <a:xfrm>
              <a:off x="4056063" y="2265363"/>
              <a:ext cx="179388" cy="128588"/>
            </a:xfrm>
            <a:custGeom>
              <a:avLst/>
              <a:gdLst/>
              <a:ahLst/>
              <a:cxnLst>
                <a:cxn ang="0">
                  <a:pos x="30" y="7"/>
                </a:cxn>
                <a:cxn ang="0">
                  <a:pos x="10" y="44"/>
                </a:cxn>
                <a:cxn ang="0">
                  <a:pos x="30" y="7"/>
                </a:cxn>
              </a:cxnLst>
              <a:rect l="0" t="0" r="r" b="b"/>
              <a:pathLst>
                <a:path w="61" h="44">
                  <a:moveTo>
                    <a:pt x="30" y="7"/>
                  </a:moveTo>
                  <a:cubicBezTo>
                    <a:pt x="18" y="0"/>
                    <a:pt x="0" y="12"/>
                    <a:pt x="10" y="44"/>
                  </a:cubicBezTo>
                  <a:cubicBezTo>
                    <a:pt x="10" y="44"/>
                    <a:pt x="61" y="26"/>
                    <a:pt x="30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" name="Freeform 84"/>
            <p:cNvSpPr>
              <a:spLocks/>
            </p:cNvSpPr>
            <p:nvPr/>
          </p:nvSpPr>
          <p:spPr bwMode="auto">
            <a:xfrm>
              <a:off x="4457701" y="1565275"/>
              <a:ext cx="138113" cy="155575"/>
            </a:xfrm>
            <a:custGeom>
              <a:avLst/>
              <a:gdLst/>
              <a:ahLst/>
              <a:cxnLst>
                <a:cxn ang="0">
                  <a:pos x="23" y="44"/>
                </a:cxn>
                <a:cxn ang="0">
                  <a:pos x="42" y="0"/>
                </a:cxn>
                <a:cxn ang="0">
                  <a:pos x="46" y="17"/>
                </a:cxn>
                <a:cxn ang="0">
                  <a:pos x="23" y="44"/>
                </a:cxn>
              </a:cxnLst>
              <a:rect l="0" t="0" r="r" b="b"/>
              <a:pathLst>
                <a:path w="47" h="53">
                  <a:moveTo>
                    <a:pt x="23" y="44"/>
                  </a:moveTo>
                  <a:cubicBezTo>
                    <a:pt x="23" y="44"/>
                    <a:pt x="0" y="21"/>
                    <a:pt x="42" y="0"/>
                  </a:cubicBezTo>
                  <a:cubicBezTo>
                    <a:pt x="42" y="0"/>
                    <a:pt x="45" y="8"/>
                    <a:pt x="46" y="17"/>
                  </a:cubicBezTo>
                  <a:cubicBezTo>
                    <a:pt x="47" y="26"/>
                    <a:pt x="43" y="53"/>
                    <a:pt x="23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" name="Freeform 85"/>
            <p:cNvSpPr>
              <a:spLocks/>
            </p:cNvSpPr>
            <p:nvPr/>
          </p:nvSpPr>
          <p:spPr bwMode="auto">
            <a:xfrm>
              <a:off x="4398963" y="1609725"/>
              <a:ext cx="103188" cy="133350"/>
            </a:xfrm>
            <a:custGeom>
              <a:avLst/>
              <a:gdLst/>
              <a:ahLst/>
              <a:cxnLst>
                <a:cxn ang="0">
                  <a:pos x="24" y="41"/>
                </a:cxn>
                <a:cxn ang="0">
                  <a:pos x="14" y="11"/>
                </a:cxn>
                <a:cxn ang="0">
                  <a:pos x="1" y="0"/>
                </a:cxn>
                <a:cxn ang="0">
                  <a:pos x="1" y="19"/>
                </a:cxn>
                <a:cxn ang="0">
                  <a:pos x="10" y="43"/>
                </a:cxn>
                <a:cxn ang="0">
                  <a:pos x="24" y="41"/>
                </a:cxn>
              </a:cxnLst>
              <a:rect l="0" t="0" r="r" b="b"/>
              <a:pathLst>
                <a:path w="35" h="46">
                  <a:moveTo>
                    <a:pt x="24" y="41"/>
                  </a:moveTo>
                  <a:cubicBezTo>
                    <a:pt x="24" y="41"/>
                    <a:pt x="35" y="25"/>
                    <a:pt x="14" y="11"/>
                  </a:cubicBezTo>
                  <a:cubicBezTo>
                    <a:pt x="3" y="3"/>
                    <a:pt x="1" y="0"/>
                    <a:pt x="1" y="0"/>
                  </a:cubicBezTo>
                  <a:cubicBezTo>
                    <a:pt x="1" y="0"/>
                    <a:pt x="0" y="14"/>
                    <a:pt x="1" y="19"/>
                  </a:cubicBezTo>
                  <a:cubicBezTo>
                    <a:pt x="1" y="24"/>
                    <a:pt x="0" y="38"/>
                    <a:pt x="10" y="43"/>
                  </a:cubicBezTo>
                  <a:cubicBezTo>
                    <a:pt x="17" y="46"/>
                    <a:pt x="24" y="41"/>
                    <a:pt x="24" y="4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86"/>
            <p:cNvSpPr>
              <a:spLocks/>
            </p:cNvSpPr>
            <p:nvPr/>
          </p:nvSpPr>
          <p:spPr bwMode="auto">
            <a:xfrm>
              <a:off x="4527551" y="1682750"/>
              <a:ext cx="138113" cy="131763"/>
            </a:xfrm>
            <a:custGeom>
              <a:avLst/>
              <a:gdLst/>
              <a:ahLst/>
              <a:cxnLst>
                <a:cxn ang="0">
                  <a:pos x="6" y="21"/>
                </a:cxn>
                <a:cxn ang="0">
                  <a:pos x="47" y="34"/>
                </a:cxn>
                <a:cxn ang="0">
                  <a:pos x="9" y="35"/>
                </a:cxn>
                <a:cxn ang="0">
                  <a:pos x="6" y="21"/>
                </a:cxn>
              </a:cxnLst>
              <a:rect l="0" t="0" r="r" b="b"/>
              <a:pathLst>
                <a:path w="47" h="45">
                  <a:moveTo>
                    <a:pt x="6" y="21"/>
                  </a:moveTo>
                  <a:cubicBezTo>
                    <a:pt x="6" y="21"/>
                    <a:pt x="31" y="0"/>
                    <a:pt x="47" y="34"/>
                  </a:cubicBezTo>
                  <a:cubicBezTo>
                    <a:pt x="47" y="34"/>
                    <a:pt x="28" y="45"/>
                    <a:pt x="9" y="35"/>
                  </a:cubicBezTo>
                  <a:cubicBezTo>
                    <a:pt x="0" y="31"/>
                    <a:pt x="6" y="23"/>
                    <a:pt x="6" y="2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" name="Freeform 87"/>
            <p:cNvSpPr>
              <a:spLocks/>
            </p:cNvSpPr>
            <p:nvPr/>
          </p:nvSpPr>
          <p:spPr bwMode="auto">
            <a:xfrm>
              <a:off x="4475163" y="1814513"/>
              <a:ext cx="138113" cy="117475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47" y="14"/>
                </a:cxn>
                <a:cxn ang="0">
                  <a:pos x="33" y="24"/>
                </a:cxn>
                <a:cxn ang="0">
                  <a:pos x="1" y="20"/>
                </a:cxn>
              </a:cxnLst>
              <a:rect l="0" t="0" r="r" b="b"/>
              <a:pathLst>
                <a:path w="47" h="40">
                  <a:moveTo>
                    <a:pt x="1" y="20"/>
                  </a:moveTo>
                  <a:cubicBezTo>
                    <a:pt x="0" y="15"/>
                    <a:pt x="9" y="0"/>
                    <a:pt x="47" y="14"/>
                  </a:cubicBezTo>
                  <a:cubicBezTo>
                    <a:pt x="47" y="14"/>
                    <a:pt x="38" y="21"/>
                    <a:pt x="33" y="24"/>
                  </a:cubicBezTo>
                  <a:cubicBezTo>
                    <a:pt x="28" y="28"/>
                    <a:pt x="2" y="40"/>
                    <a:pt x="1" y="2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" name="Freeform 88"/>
            <p:cNvSpPr>
              <a:spLocks/>
            </p:cNvSpPr>
            <p:nvPr/>
          </p:nvSpPr>
          <p:spPr bwMode="auto">
            <a:xfrm>
              <a:off x="4481513" y="1946275"/>
              <a:ext cx="122238" cy="111125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35" y="0"/>
                </a:cxn>
                <a:cxn ang="0">
                  <a:pos x="42" y="0"/>
                </a:cxn>
                <a:cxn ang="0">
                  <a:pos x="24" y="31"/>
                </a:cxn>
                <a:cxn ang="0">
                  <a:pos x="1" y="19"/>
                </a:cxn>
              </a:cxnLst>
              <a:rect l="0" t="0" r="r" b="b"/>
              <a:pathLst>
                <a:path w="42" h="38">
                  <a:moveTo>
                    <a:pt x="1" y="19"/>
                  </a:moveTo>
                  <a:cubicBezTo>
                    <a:pt x="0" y="14"/>
                    <a:pt x="2" y="0"/>
                    <a:pt x="35" y="0"/>
                  </a:cubicBezTo>
                  <a:cubicBezTo>
                    <a:pt x="35" y="0"/>
                    <a:pt x="40" y="1"/>
                    <a:pt x="42" y="0"/>
                  </a:cubicBezTo>
                  <a:cubicBezTo>
                    <a:pt x="42" y="0"/>
                    <a:pt x="36" y="23"/>
                    <a:pt x="24" y="31"/>
                  </a:cubicBezTo>
                  <a:cubicBezTo>
                    <a:pt x="12" y="38"/>
                    <a:pt x="2" y="27"/>
                    <a:pt x="1" y="1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7" name="Freeform 89"/>
            <p:cNvSpPr>
              <a:spLocks/>
            </p:cNvSpPr>
            <p:nvPr/>
          </p:nvSpPr>
          <p:spPr bwMode="auto">
            <a:xfrm>
              <a:off x="4232276" y="1990725"/>
              <a:ext cx="139700" cy="93663"/>
            </a:xfrm>
            <a:custGeom>
              <a:avLst/>
              <a:gdLst/>
              <a:ahLst/>
              <a:cxnLst>
                <a:cxn ang="0">
                  <a:pos x="46" y="18"/>
                </a:cxn>
                <a:cxn ang="0">
                  <a:pos x="15" y="3"/>
                </a:cxn>
                <a:cxn ang="0">
                  <a:pos x="0" y="5"/>
                </a:cxn>
                <a:cxn ang="0">
                  <a:pos x="24" y="30"/>
                </a:cxn>
                <a:cxn ang="0">
                  <a:pos x="46" y="18"/>
                </a:cxn>
              </a:cxnLst>
              <a:rect l="0" t="0" r="r" b="b"/>
              <a:pathLst>
                <a:path w="48" h="32">
                  <a:moveTo>
                    <a:pt x="46" y="18"/>
                  </a:moveTo>
                  <a:cubicBezTo>
                    <a:pt x="46" y="18"/>
                    <a:pt x="44" y="0"/>
                    <a:pt x="15" y="3"/>
                  </a:cubicBezTo>
                  <a:cubicBezTo>
                    <a:pt x="15" y="3"/>
                    <a:pt x="2" y="6"/>
                    <a:pt x="0" y="5"/>
                  </a:cubicBezTo>
                  <a:cubicBezTo>
                    <a:pt x="0" y="5"/>
                    <a:pt x="10" y="27"/>
                    <a:pt x="24" y="30"/>
                  </a:cubicBezTo>
                  <a:cubicBezTo>
                    <a:pt x="38" y="32"/>
                    <a:pt x="48" y="27"/>
                    <a:pt x="46" y="1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8" name="Freeform 90"/>
            <p:cNvSpPr>
              <a:spLocks/>
            </p:cNvSpPr>
            <p:nvPr/>
          </p:nvSpPr>
          <p:spPr bwMode="auto">
            <a:xfrm>
              <a:off x="4170363" y="1870075"/>
              <a:ext cx="131763" cy="87313"/>
            </a:xfrm>
            <a:custGeom>
              <a:avLst/>
              <a:gdLst/>
              <a:ahLst/>
              <a:cxnLst>
                <a:cxn ang="0">
                  <a:pos x="41" y="11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19" y="24"/>
                </a:cxn>
                <a:cxn ang="0">
                  <a:pos x="41" y="11"/>
                </a:cxn>
              </a:cxnLst>
              <a:rect l="0" t="0" r="r" b="b"/>
              <a:pathLst>
                <a:path w="45" h="30">
                  <a:moveTo>
                    <a:pt x="41" y="11"/>
                  </a:moveTo>
                  <a:cubicBezTo>
                    <a:pt x="37" y="5"/>
                    <a:pt x="22" y="0"/>
                    <a:pt x="7" y="8"/>
                  </a:cubicBezTo>
                  <a:cubicBezTo>
                    <a:pt x="1" y="12"/>
                    <a:pt x="0" y="18"/>
                    <a:pt x="0" y="18"/>
                  </a:cubicBezTo>
                  <a:cubicBezTo>
                    <a:pt x="0" y="18"/>
                    <a:pt x="13" y="21"/>
                    <a:pt x="19" y="24"/>
                  </a:cubicBezTo>
                  <a:cubicBezTo>
                    <a:pt x="32" y="30"/>
                    <a:pt x="45" y="18"/>
                    <a:pt x="41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9" name="Freeform 91"/>
            <p:cNvSpPr>
              <a:spLocks/>
            </p:cNvSpPr>
            <p:nvPr/>
          </p:nvSpPr>
          <p:spPr bwMode="auto">
            <a:xfrm>
              <a:off x="4122738" y="1682750"/>
              <a:ext cx="120650" cy="114300"/>
            </a:xfrm>
            <a:custGeom>
              <a:avLst/>
              <a:gdLst/>
              <a:ahLst/>
              <a:cxnLst>
                <a:cxn ang="0">
                  <a:pos x="30" y="34"/>
                </a:cxn>
                <a:cxn ang="0">
                  <a:pos x="23" y="9"/>
                </a:cxn>
                <a:cxn ang="0">
                  <a:pos x="8" y="0"/>
                </a:cxn>
                <a:cxn ang="0">
                  <a:pos x="9" y="27"/>
                </a:cxn>
                <a:cxn ang="0">
                  <a:pos x="30" y="34"/>
                </a:cxn>
              </a:cxnLst>
              <a:rect l="0" t="0" r="r" b="b"/>
              <a:pathLst>
                <a:path w="41" h="39">
                  <a:moveTo>
                    <a:pt x="30" y="34"/>
                  </a:moveTo>
                  <a:cubicBezTo>
                    <a:pt x="30" y="34"/>
                    <a:pt x="41" y="17"/>
                    <a:pt x="23" y="9"/>
                  </a:cubicBezTo>
                  <a:cubicBezTo>
                    <a:pt x="10" y="3"/>
                    <a:pt x="8" y="0"/>
                    <a:pt x="8" y="0"/>
                  </a:cubicBezTo>
                  <a:cubicBezTo>
                    <a:pt x="8" y="0"/>
                    <a:pt x="0" y="15"/>
                    <a:pt x="9" y="27"/>
                  </a:cubicBezTo>
                  <a:cubicBezTo>
                    <a:pt x="18" y="39"/>
                    <a:pt x="27" y="35"/>
                    <a:pt x="30" y="3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0" name="Freeform 92"/>
            <p:cNvSpPr>
              <a:spLocks/>
            </p:cNvSpPr>
            <p:nvPr/>
          </p:nvSpPr>
          <p:spPr bwMode="auto">
            <a:xfrm>
              <a:off x="4246563" y="1670050"/>
              <a:ext cx="125413" cy="134938"/>
            </a:xfrm>
            <a:custGeom>
              <a:avLst/>
              <a:gdLst/>
              <a:ahLst/>
              <a:cxnLst>
                <a:cxn ang="0">
                  <a:pos x="14" y="41"/>
                </a:cxn>
                <a:cxn ang="0">
                  <a:pos x="12" y="17"/>
                </a:cxn>
                <a:cxn ang="0">
                  <a:pos x="31" y="0"/>
                </a:cxn>
                <a:cxn ang="0">
                  <a:pos x="35" y="38"/>
                </a:cxn>
                <a:cxn ang="0">
                  <a:pos x="14" y="41"/>
                </a:cxn>
              </a:cxnLst>
              <a:rect l="0" t="0" r="r" b="b"/>
              <a:pathLst>
                <a:path w="43" h="46">
                  <a:moveTo>
                    <a:pt x="14" y="41"/>
                  </a:moveTo>
                  <a:cubicBezTo>
                    <a:pt x="14" y="41"/>
                    <a:pt x="0" y="28"/>
                    <a:pt x="12" y="17"/>
                  </a:cubicBezTo>
                  <a:cubicBezTo>
                    <a:pt x="24" y="5"/>
                    <a:pt x="31" y="4"/>
                    <a:pt x="31" y="0"/>
                  </a:cubicBezTo>
                  <a:cubicBezTo>
                    <a:pt x="31" y="0"/>
                    <a:pt x="43" y="30"/>
                    <a:pt x="35" y="38"/>
                  </a:cubicBezTo>
                  <a:cubicBezTo>
                    <a:pt x="28" y="46"/>
                    <a:pt x="19" y="44"/>
                    <a:pt x="14" y="4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1" name="Freeform 93"/>
            <p:cNvSpPr>
              <a:spLocks/>
            </p:cNvSpPr>
            <p:nvPr/>
          </p:nvSpPr>
          <p:spPr bwMode="auto">
            <a:xfrm>
              <a:off x="4654551" y="1831975"/>
              <a:ext cx="128588" cy="134938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16" y="12"/>
                </a:cxn>
                <a:cxn ang="0">
                  <a:pos x="38" y="0"/>
                </a:cxn>
                <a:cxn ang="0">
                  <a:pos x="35" y="39"/>
                </a:cxn>
                <a:cxn ang="0">
                  <a:pos x="8" y="38"/>
                </a:cxn>
              </a:cxnLst>
              <a:rect l="0" t="0" r="r" b="b"/>
              <a:pathLst>
                <a:path w="44" h="46">
                  <a:moveTo>
                    <a:pt x="8" y="38"/>
                  </a:moveTo>
                  <a:cubicBezTo>
                    <a:pt x="8" y="38"/>
                    <a:pt x="0" y="19"/>
                    <a:pt x="16" y="12"/>
                  </a:cubicBezTo>
                  <a:cubicBezTo>
                    <a:pt x="33" y="5"/>
                    <a:pt x="38" y="0"/>
                    <a:pt x="38" y="0"/>
                  </a:cubicBezTo>
                  <a:cubicBezTo>
                    <a:pt x="38" y="0"/>
                    <a:pt x="44" y="32"/>
                    <a:pt x="35" y="39"/>
                  </a:cubicBezTo>
                  <a:cubicBezTo>
                    <a:pt x="25" y="45"/>
                    <a:pt x="13" y="46"/>
                    <a:pt x="8" y="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Freeform 94"/>
            <p:cNvSpPr>
              <a:spLocks/>
            </p:cNvSpPr>
            <p:nvPr/>
          </p:nvSpPr>
          <p:spPr bwMode="auto">
            <a:xfrm>
              <a:off x="4668838" y="1649413"/>
              <a:ext cx="84138" cy="120650"/>
            </a:xfrm>
            <a:custGeom>
              <a:avLst/>
              <a:gdLst/>
              <a:ahLst/>
              <a:cxnLst>
                <a:cxn ang="0">
                  <a:pos x="14" y="41"/>
                </a:cxn>
                <a:cxn ang="0">
                  <a:pos x="2" y="21"/>
                </a:cxn>
                <a:cxn ang="0">
                  <a:pos x="15" y="0"/>
                </a:cxn>
                <a:cxn ang="0">
                  <a:pos x="27" y="20"/>
                </a:cxn>
                <a:cxn ang="0">
                  <a:pos x="14" y="41"/>
                </a:cxn>
              </a:cxnLst>
              <a:rect l="0" t="0" r="r" b="b"/>
              <a:pathLst>
                <a:path w="29" h="41">
                  <a:moveTo>
                    <a:pt x="14" y="41"/>
                  </a:moveTo>
                  <a:cubicBezTo>
                    <a:pt x="14" y="41"/>
                    <a:pt x="0" y="31"/>
                    <a:pt x="2" y="21"/>
                  </a:cubicBezTo>
                  <a:cubicBezTo>
                    <a:pt x="4" y="11"/>
                    <a:pt x="15" y="3"/>
                    <a:pt x="15" y="0"/>
                  </a:cubicBezTo>
                  <a:cubicBezTo>
                    <a:pt x="15" y="0"/>
                    <a:pt x="26" y="13"/>
                    <a:pt x="27" y="20"/>
                  </a:cubicBezTo>
                  <a:cubicBezTo>
                    <a:pt x="29" y="26"/>
                    <a:pt x="27" y="40"/>
                    <a:pt x="14" y="4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3" name="Freeform 95"/>
            <p:cNvSpPr>
              <a:spLocks/>
            </p:cNvSpPr>
            <p:nvPr/>
          </p:nvSpPr>
          <p:spPr bwMode="auto">
            <a:xfrm>
              <a:off x="3976688" y="1876425"/>
              <a:ext cx="141288" cy="122238"/>
            </a:xfrm>
            <a:custGeom>
              <a:avLst/>
              <a:gdLst/>
              <a:ahLst/>
              <a:cxnLst>
                <a:cxn ang="0">
                  <a:pos x="31" y="42"/>
                </a:cxn>
                <a:cxn ang="0">
                  <a:pos x="23" y="0"/>
                </a:cxn>
                <a:cxn ang="0">
                  <a:pos x="34" y="11"/>
                </a:cxn>
                <a:cxn ang="0">
                  <a:pos x="31" y="42"/>
                </a:cxn>
              </a:cxnLst>
              <a:rect l="0" t="0" r="r" b="b"/>
              <a:pathLst>
                <a:path w="48" h="42">
                  <a:moveTo>
                    <a:pt x="31" y="42"/>
                  </a:moveTo>
                  <a:cubicBezTo>
                    <a:pt x="31" y="42"/>
                    <a:pt x="0" y="34"/>
                    <a:pt x="23" y="0"/>
                  </a:cubicBezTo>
                  <a:cubicBezTo>
                    <a:pt x="23" y="0"/>
                    <a:pt x="27" y="6"/>
                    <a:pt x="34" y="11"/>
                  </a:cubicBezTo>
                  <a:cubicBezTo>
                    <a:pt x="41" y="16"/>
                    <a:pt x="48" y="42"/>
                    <a:pt x="31" y="4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4" name="Freeform 96"/>
            <p:cNvSpPr>
              <a:spLocks/>
            </p:cNvSpPr>
            <p:nvPr/>
          </p:nvSpPr>
          <p:spPr bwMode="auto">
            <a:xfrm>
              <a:off x="3830638" y="1901825"/>
              <a:ext cx="169863" cy="128588"/>
            </a:xfrm>
            <a:custGeom>
              <a:avLst/>
              <a:gdLst/>
              <a:ahLst/>
              <a:cxnLst>
                <a:cxn ang="0">
                  <a:pos x="26" y="44"/>
                </a:cxn>
                <a:cxn ang="0">
                  <a:pos x="20" y="0"/>
                </a:cxn>
                <a:cxn ang="0">
                  <a:pos x="28" y="7"/>
                </a:cxn>
                <a:cxn ang="0">
                  <a:pos x="26" y="44"/>
                </a:cxn>
              </a:cxnLst>
              <a:rect l="0" t="0" r="r" b="b"/>
              <a:pathLst>
                <a:path w="58" h="44">
                  <a:moveTo>
                    <a:pt x="26" y="44"/>
                  </a:moveTo>
                  <a:cubicBezTo>
                    <a:pt x="26" y="44"/>
                    <a:pt x="0" y="31"/>
                    <a:pt x="20" y="0"/>
                  </a:cubicBezTo>
                  <a:cubicBezTo>
                    <a:pt x="20" y="0"/>
                    <a:pt x="24" y="5"/>
                    <a:pt x="28" y="7"/>
                  </a:cubicBezTo>
                  <a:cubicBezTo>
                    <a:pt x="41" y="15"/>
                    <a:pt x="58" y="35"/>
                    <a:pt x="26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" name="Freeform 97"/>
            <p:cNvSpPr>
              <a:spLocks/>
            </p:cNvSpPr>
            <p:nvPr/>
          </p:nvSpPr>
          <p:spPr bwMode="auto">
            <a:xfrm>
              <a:off x="3997326" y="1724025"/>
              <a:ext cx="146050" cy="111125"/>
            </a:xfrm>
            <a:custGeom>
              <a:avLst/>
              <a:gdLst/>
              <a:ahLst/>
              <a:cxnLst>
                <a:cxn ang="0">
                  <a:pos x="30" y="38"/>
                </a:cxn>
                <a:cxn ang="0">
                  <a:pos x="18" y="0"/>
                </a:cxn>
                <a:cxn ang="0">
                  <a:pos x="26" y="9"/>
                </a:cxn>
                <a:cxn ang="0">
                  <a:pos x="30" y="38"/>
                </a:cxn>
              </a:cxnLst>
              <a:rect l="0" t="0" r="r" b="b"/>
              <a:pathLst>
                <a:path w="50" h="38">
                  <a:moveTo>
                    <a:pt x="30" y="38"/>
                  </a:moveTo>
                  <a:cubicBezTo>
                    <a:pt x="30" y="38"/>
                    <a:pt x="0" y="38"/>
                    <a:pt x="18" y="0"/>
                  </a:cubicBezTo>
                  <a:cubicBezTo>
                    <a:pt x="18" y="0"/>
                    <a:pt x="22" y="7"/>
                    <a:pt x="26" y="9"/>
                  </a:cubicBezTo>
                  <a:cubicBezTo>
                    <a:pt x="30" y="11"/>
                    <a:pt x="50" y="31"/>
                    <a:pt x="30" y="3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6209" y="1391696"/>
            <a:ext cx="1798391" cy="2884716"/>
            <a:chOff x="716209" y="1581150"/>
            <a:chExt cx="1798391" cy="2884716"/>
          </a:xfrm>
        </p:grpSpPr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792409" y="1581150"/>
              <a:ext cx="1722191" cy="7511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市场策略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746339" y="2582634"/>
              <a:ext cx="1722191" cy="8273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产品开发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716209" y="3638550"/>
              <a:ext cx="1722191" cy="8273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产品开发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77000" y="1467896"/>
            <a:ext cx="1731334" cy="2802231"/>
            <a:chOff x="6477000" y="1657350"/>
            <a:chExt cx="1731334" cy="2802231"/>
          </a:xfrm>
        </p:grpSpPr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6514225" y="1657350"/>
              <a:ext cx="1684696" cy="74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产品安全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6523638" y="2660352"/>
              <a:ext cx="1684696" cy="74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头脑风暴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3" name="Content Placeholder 2"/>
            <p:cNvSpPr txBox="1">
              <a:spLocks/>
            </p:cNvSpPr>
            <p:nvPr/>
          </p:nvSpPr>
          <p:spPr>
            <a:xfrm>
              <a:off x="6477000" y="3714750"/>
              <a:ext cx="1684696" cy="74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分销网络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520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fld id="{338D0ECA-E2FB-4757-A6A9-EB752842FE83}" type="slidenum">
              <a:rPr lang="zh-CN" altLang="en-US"/>
              <a:pPr/>
              <a:t>11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4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250256 w 808522"/>
              <a:gd name="T1" fmla="*/ 0 h 510140"/>
              <a:gd name="T2" fmla="*/ 255070 w 808522"/>
              <a:gd name="T3" fmla="*/ 0 h 510140"/>
              <a:gd name="T4" fmla="*/ 808522 w 808522"/>
              <a:gd name="T5" fmla="*/ 0 h 510140"/>
              <a:gd name="T6" fmla="*/ 808522 w 808522"/>
              <a:gd name="T7" fmla="*/ 510139 h 510140"/>
              <a:gd name="T8" fmla="*/ 255080 w 808522"/>
              <a:gd name="T9" fmla="*/ 510139 h 510140"/>
              <a:gd name="T10" fmla="*/ 255070 w 808522"/>
              <a:gd name="T11" fmla="*/ 510140 h 510140"/>
              <a:gd name="T12" fmla="*/ 255060 w 808522"/>
              <a:gd name="T13" fmla="*/ 510139 h 510140"/>
              <a:gd name="T14" fmla="*/ 250256 w 808522"/>
              <a:gd name="T15" fmla="*/ 510139 h 510140"/>
              <a:gd name="T16" fmla="*/ 250256 w 808522"/>
              <a:gd name="T17" fmla="*/ 509655 h 510140"/>
              <a:gd name="T18" fmla="*/ 203664 w 808522"/>
              <a:gd name="T19" fmla="*/ 504958 h 510140"/>
              <a:gd name="T20" fmla="*/ 0 w 808522"/>
              <a:gd name="T21" fmla="*/ 255070 h 510140"/>
              <a:gd name="T22" fmla="*/ 203664 w 808522"/>
              <a:gd name="T23" fmla="*/ 5182 h 510140"/>
              <a:gd name="T24" fmla="*/ 250256 w 808522"/>
              <a:gd name="T25" fmla="*/ 485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F2F2F2">
              <a:alpha val="2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795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1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05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0" y="3286125"/>
            <a:ext cx="9153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802" name="Rectangle 11"/>
          <p:cNvSpPr>
            <a:spLocks noChangeArrowheads="1"/>
          </p:cNvSpPr>
          <p:nvPr/>
        </p:nvSpPr>
        <p:spPr bwMode="auto">
          <a:xfrm>
            <a:off x="-8335" y="3286125"/>
            <a:ext cx="9169004" cy="511969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33803" name="组合 3"/>
          <p:cNvGrpSpPr>
            <a:grpSpLocks/>
          </p:cNvGrpSpPr>
          <p:nvPr/>
        </p:nvGrpSpPr>
        <p:grpSpPr bwMode="auto">
          <a:xfrm>
            <a:off x="3245644" y="1609725"/>
            <a:ext cx="2652713" cy="1600200"/>
            <a:chOff x="0" y="0"/>
            <a:chExt cx="3536515" cy="2133600"/>
          </a:xfrm>
        </p:grpSpPr>
        <p:pic>
          <p:nvPicPr>
            <p:cNvPr id="3380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5" name="Rectangle 18"/>
            <p:cNvSpPr>
              <a:spLocks noChangeArrowheads="1"/>
            </p:cNvSpPr>
            <p:nvPr/>
          </p:nvSpPr>
          <p:spPr bwMode="auto">
            <a:xfrm>
              <a:off x="519687" y="255892"/>
              <a:ext cx="2450592" cy="1530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3806" name="组合 2"/>
          <p:cNvGrpSpPr>
            <a:grpSpLocks/>
          </p:cNvGrpSpPr>
          <p:nvPr/>
        </p:nvGrpSpPr>
        <p:grpSpPr bwMode="auto">
          <a:xfrm>
            <a:off x="654844" y="1609725"/>
            <a:ext cx="2652713" cy="1600200"/>
            <a:chOff x="0" y="0"/>
            <a:chExt cx="3536515" cy="2133600"/>
          </a:xfrm>
        </p:grpSpPr>
        <p:pic>
          <p:nvPicPr>
            <p:cNvPr id="3380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8" name="Rectangle 19"/>
            <p:cNvSpPr>
              <a:spLocks noChangeArrowheads="1"/>
            </p:cNvSpPr>
            <p:nvPr/>
          </p:nvSpPr>
          <p:spPr bwMode="auto">
            <a:xfrm>
              <a:off x="524581" y="255892"/>
              <a:ext cx="2450592" cy="1530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33809" name="组合 4"/>
          <p:cNvGrpSpPr>
            <a:grpSpLocks/>
          </p:cNvGrpSpPr>
          <p:nvPr/>
        </p:nvGrpSpPr>
        <p:grpSpPr bwMode="auto">
          <a:xfrm>
            <a:off x="5836444" y="1609725"/>
            <a:ext cx="2651522" cy="1600200"/>
            <a:chOff x="0" y="0"/>
            <a:chExt cx="3536515" cy="2133600"/>
          </a:xfrm>
        </p:grpSpPr>
        <p:pic>
          <p:nvPicPr>
            <p:cNvPr id="3381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1" name="Rectangle 20"/>
            <p:cNvSpPr>
              <a:spLocks noChangeArrowheads="1"/>
            </p:cNvSpPr>
            <p:nvPr/>
          </p:nvSpPr>
          <p:spPr bwMode="auto">
            <a:xfrm>
              <a:off x="515715" y="255890"/>
              <a:ext cx="2450592" cy="1530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3812" name="矩形 37"/>
          <p:cNvSpPr>
            <a:spLocks noChangeArrowheads="1"/>
          </p:cNvSpPr>
          <p:nvPr/>
        </p:nvSpPr>
        <p:spPr bwMode="auto">
          <a:xfrm>
            <a:off x="987028" y="1092994"/>
            <a:ext cx="7194947" cy="4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点击在此录入上述图表的综合描述说明，在此录入上述图表的综合描述说明。在此录入上述图表的综合描述说明，在此录入上述图表的综合描述说明，在此录入上述图表的综合描述说明。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zh-CN" altLang="en-US" sz="1013"/>
          </a:p>
        </p:txBody>
      </p:sp>
      <p:sp>
        <p:nvSpPr>
          <p:cNvPr id="33813" name="矩形 38"/>
          <p:cNvSpPr>
            <a:spLocks noChangeArrowheads="1"/>
          </p:cNvSpPr>
          <p:nvPr/>
        </p:nvSpPr>
        <p:spPr bwMode="auto">
          <a:xfrm>
            <a:off x="1277764" y="3368279"/>
            <a:ext cx="1408064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添加产品名称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3814" name="矩形 47"/>
          <p:cNvSpPr>
            <a:spLocks noChangeArrowheads="1"/>
          </p:cNvSpPr>
          <p:nvPr/>
        </p:nvSpPr>
        <p:spPr bwMode="auto">
          <a:xfrm>
            <a:off x="1108472" y="3846910"/>
            <a:ext cx="1746647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33815" name="矩形 51"/>
          <p:cNvSpPr>
            <a:spLocks noChangeArrowheads="1"/>
          </p:cNvSpPr>
          <p:nvPr/>
        </p:nvSpPr>
        <p:spPr bwMode="auto">
          <a:xfrm>
            <a:off x="3868564" y="3368279"/>
            <a:ext cx="1408064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添加产品名称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3816" name="矩形 47"/>
          <p:cNvSpPr>
            <a:spLocks noChangeArrowheads="1"/>
          </p:cNvSpPr>
          <p:nvPr/>
        </p:nvSpPr>
        <p:spPr bwMode="auto">
          <a:xfrm>
            <a:off x="3698082" y="3846910"/>
            <a:ext cx="1746647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33817" name="矩形 53"/>
          <p:cNvSpPr>
            <a:spLocks noChangeArrowheads="1"/>
          </p:cNvSpPr>
          <p:nvPr/>
        </p:nvSpPr>
        <p:spPr bwMode="auto">
          <a:xfrm>
            <a:off x="6458173" y="3368279"/>
            <a:ext cx="1408064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添加产品名称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3818" name="矩形 47"/>
          <p:cNvSpPr>
            <a:spLocks noChangeArrowheads="1"/>
          </p:cNvSpPr>
          <p:nvPr/>
        </p:nvSpPr>
        <p:spPr bwMode="auto">
          <a:xfrm>
            <a:off x="6288882" y="3846910"/>
            <a:ext cx="1746647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2328142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1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75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75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75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2" grpId="0" bldLvl="0" animBg="1" autoUpdateAnimBg="0"/>
      <p:bldP spid="33812" grpId="0" bldLvl="0" autoUpdateAnimBg="0"/>
      <p:bldP spid="33813" grpId="0" bldLvl="0" autoUpdateAnimBg="0"/>
      <p:bldP spid="33814" grpId="0" bldLvl="0" autoUpdateAnimBg="0"/>
      <p:bldP spid="33815" grpId="0" bldLvl="0" autoUpdateAnimBg="0"/>
      <p:bldP spid="33816" grpId="0" bldLvl="0" autoUpdateAnimBg="0"/>
      <p:bldP spid="33817" grpId="0" bldLvl="0" autoUpdateAnimBg="0"/>
      <p:bldP spid="33818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62000" y="1276350"/>
            <a:ext cx="3397250" cy="3100388"/>
            <a:chOff x="914400" y="1123950"/>
            <a:chExt cx="3397250" cy="3100388"/>
          </a:xfrm>
          <a:noFill/>
        </p:grpSpPr>
        <p:grpSp>
          <p:nvGrpSpPr>
            <p:cNvPr id="8" name="Group 304"/>
            <p:cNvGrpSpPr/>
            <p:nvPr/>
          </p:nvGrpSpPr>
          <p:grpSpPr>
            <a:xfrm>
              <a:off x="914400" y="1123950"/>
              <a:ext cx="3397250" cy="3100388"/>
              <a:chOff x="2133601" y="1276350"/>
              <a:chExt cx="3397250" cy="3100388"/>
            </a:xfrm>
            <a:grpFill/>
          </p:grpSpPr>
          <p:sp>
            <p:nvSpPr>
              <p:cNvPr id="24" name="Freeform 263"/>
              <p:cNvSpPr>
                <a:spLocks/>
              </p:cNvSpPr>
              <p:nvPr/>
            </p:nvSpPr>
            <p:spPr bwMode="auto">
              <a:xfrm>
                <a:off x="3124200" y="1276350"/>
                <a:ext cx="1533525" cy="1474788"/>
              </a:xfrm>
              <a:custGeom>
                <a:avLst/>
                <a:gdLst/>
                <a:ahLst/>
                <a:cxnLst>
                  <a:cxn ang="0">
                    <a:pos x="10" y="124"/>
                  </a:cxn>
                  <a:cxn ang="0">
                    <a:pos x="119" y="124"/>
                  </a:cxn>
                  <a:cxn ang="0">
                    <a:pos x="126" y="113"/>
                  </a:cxn>
                  <a:cxn ang="0">
                    <a:pos x="70" y="6"/>
                  </a:cxn>
                  <a:cxn ang="0">
                    <a:pos x="59" y="6"/>
                  </a:cxn>
                  <a:cxn ang="0">
                    <a:pos x="3" y="113"/>
                  </a:cxn>
                  <a:cxn ang="0">
                    <a:pos x="10" y="124"/>
                  </a:cxn>
                </a:cxnLst>
                <a:rect l="0" t="0" r="r" b="b"/>
                <a:pathLst>
                  <a:path w="129" h="124">
                    <a:moveTo>
                      <a:pt x="10" y="124"/>
                    </a:move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26" y="124"/>
                      <a:pt x="129" y="119"/>
                      <a:pt x="126" y="113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7" y="0"/>
                      <a:pt x="62" y="0"/>
                      <a:pt x="59" y="6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0" y="119"/>
                      <a:pt x="3" y="124"/>
                      <a:pt x="10" y="1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5" name="Freeform 264"/>
              <p:cNvSpPr>
                <a:spLocks/>
              </p:cNvSpPr>
              <p:nvPr/>
            </p:nvSpPr>
            <p:spPr bwMode="auto">
              <a:xfrm>
                <a:off x="2133601" y="2901950"/>
                <a:ext cx="1531938" cy="1474788"/>
              </a:xfrm>
              <a:custGeom>
                <a:avLst/>
                <a:gdLst/>
                <a:ahLst/>
                <a:cxnLst>
                  <a:cxn ang="0">
                    <a:pos x="11" y="124"/>
                  </a:cxn>
                  <a:cxn ang="0">
                    <a:pos x="118" y="124"/>
                  </a:cxn>
                  <a:cxn ang="0">
                    <a:pos x="125" y="113"/>
                  </a:cxn>
                  <a:cxn ang="0">
                    <a:pos x="70" y="6"/>
                  </a:cxn>
                  <a:cxn ang="0">
                    <a:pos x="59" y="6"/>
                  </a:cxn>
                  <a:cxn ang="0">
                    <a:pos x="3" y="113"/>
                  </a:cxn>
                  <a:cxn ang="0">
                    <a:pos x="11" y="124"/>
                  </a:cxn>
                </a:cxnLst>
                <a:rect l="0" t="0" r="r" b="b"/>
                <a:pathLst>
                  <a:path w="129" h="124">
                    <a:moveTo>
                      <a:pt x="11" y="124"/>
                    </a:moveTo>
                    <a:cubicBezTo>
                      <a:pt x="118" y="124"/>
                      <a:pt x="118" y="124"/>
                      <a:pt x="118" y="124"/>
                    </a:cubicBezTo>
                    <a:cubicBezTo>
                      <a:pt x="125" y="124"/>
                      <a:pt x="129" y="119"/>
                      <a:pt x="125" y="113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7" y="0"/>
                      <a:pt x="62" y="0"/>
                      <a:pt x="59" y="6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0" y="119"/>
                      <a:pt x="3" y="124"/>
                      <a:pt x="11" y="1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6" name="Freeform 265"/>
              <p:cNvSpPr>
                <a:spLocks/>
              </p:cNvSpPr>
              <p:nvPr/>
            </p:nvSpPr>
            <p:spPr bwMode="auto">
              <a:xfrm>
                <a:off x="3998913" y="2901950"/>
                <a:ext cx="1531938" cy="1474788"/>
              </a:xfrm>
              <a:custGeom>
                <a:avLst/>
                <a:gdLst/>
                <a:ahLst/>
                <a:cxnLst>
                  <a:cxn ang="0">
                    <a:pos x="10" y="124"/>
                  </a:cxn>
                  <a:cxn ang="0">
                    <a:pos x="118" y="124"/>
                  </a:cxn>
                  <a:cxn ang="0">
                    <a:pos x="125" y="113"/>
                  </a:cxn>
                  <a:cxn ang="0">
                    <a:pos x="70" y="6"/>
                  </a:cxn>
                  <a:cxn ang="0">
                    <a:pos x="58" y="6"/>
                  </a:cxn>
                  <a:cxn ang="0">
                    <a:pos x="3" y="113"/>
                  </a:cxn>
                  <a:cxn ang="0">
                    <a:pos x="10" y="124"/>
                  </a:cxn>
                </a:cxnLst>
                <a:rect l="0" t="0" r="r" b="b"/>
                <a:pathLst>
                  <a:path w="129" h="124">
                    <a:moveTo>
                      <a:pt x="10" y="124"/>
                    </a:moveTo>
                    <a:cubicBezTo>
                      <a:pt x="118" y="124"/>
                      <a:pt x="118" y="124"/>
                      <a:pt x="118" y="124"/>
                    </a:cubicBezTo>
                    <a:cubicBezTo>
                      <a:pt x="126" y="124"/>
                      <a:pt x="129" y="119"/>
                      <a:pt x="125" y="113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7" y="0"/>
                      <a:pt x="62" y="0"/>
                      <a:pt x="58" y="6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0" y="119"/>
                      <a:pt x="3" y="124"/>
                      <a:pt x="10" y="1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7" name="Freeform 266"/>
              <p:cNvSpPr>
                <a:spLocks/>
              </p:cNvSpPr>
              <p:nvPr/>
            </p:nvSpPr>
            <p:spPr bwMode="auto">
              <a:xfrm>
                <a:off x="3059113" y="2878138"/>
                <a:ext cx="1533525" cy="1485900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11" y="0"/>
                  </a:cxn>
                  <a:cxn ang="0">
                    <a:pos x="4" y="11"/>
                  </a:cxn>
                  <a:cxn ang="0">
                    <a:pos x="59" y="118"/>
                  </a:cxn>
                  <a:cxn ang="0">
                    <a:pos x="71" y="118"/>
                  </a:cxn>
                  <a:cxn ang="0">
                    <a:pos x="126" y="11"/>
                  </a:cxn>
                  <a:cxn ang="0">
                    <a:pos x="119" y="0"/>
                  </a:cxn>
                </a:cxnLst>
                <a:rect l="0" t="0" r="r" b="b"/>
                <a:pathLst>
                  <a:path w="129" h="125">
                    <a:moveTo>
                      <a:pt x="119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4" y="0"/>
                      <a:pt x="0" y="5"/>
                      <a:pt x="4" y="11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62" y="125"/>
                      <a:pt x="67" y="125"/>
                      <a:pt x="71" y="118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9" y="5"/>
                      <a:pt x="126" y="0"/>
                      <a:pt x="119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grpSp>
          <p:nvGrpSpPr>
            <p:cNvPr id="9" name="Group 311"/>
            <p:cNvGrpSpPr/>
            <p:nvPr/>
          </p:nvGrpSpPr>
          <p:grpSpPr>
            <a:xfrm>
              <a:off x="2362200" y="1809750"/>
              <a:ext cx="614363" cy="411163"/>
              <a:chOff x="4992329" y="515938"/>
              <a:chExt cx="614363" cy="411163"/>
            </a:xfrm>
            <a:grpFill/>
          </p:grpSpPr>
          <p:sp>
            <p:nvSpPr>
              <p:cNvPr id="22" name="Freeform 59"/>
              <p:cNvSpPr>
                <a:spLocks/>
              </p:cNvSpPr>
              <p:nvPr/>
            </p:nvSpPr>
            <p:spPr bwMode="auto">
              <a:xfrm>
                <a:off x="4992329" y="515938"/>
                <a:ext cx="436563" cy="346075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0" y="67"/>
                  </a:cxn>
                  <a:cxn ang="0">
                    <a:pos x="31" y="118"/>
                  </a:cxn>
                  <a:cxn ang="0">
                    <a:pos x="9" y="138"/>
                  </a:cxn>
                  <a:cxn ang="0">
                    <a:pos x="48" y="127"/>
                  </a:cxn>
                  <a:cxn ang="0">
                    <a:pos x="87" y="134"/>
                  </a:cxn>
                  <a:cxn ang="0">
                    <a:pos x="174" y="67"/>
                  </a:cxn>
                  <a:cxn ang="0">
                    <a:pos x="87" y="0"/>
                  </a:cxn>
                </a:cxnLst>
                <a:rect l="0" t="0" r="r" b="b"/>
                <a:pathLst>
                  <a:path w="174" h="138">
                    <a:moveTo>
                      <a:pt x="87" y="0"/>
                    </a:moveTo>
                    <a:cubicBezTo>
                      <a:pt x="39" y="0"/>
                      <a:pt x="0" y="30"/>
                      <a:pt x="0" y="67"/>
                    </a:cubicBezTo>
                    <a:cubicBezTo>
                      <a:pt x="0" y="88"/>
                      <a:pt x="12" y="106"/>
                      <a:pt x="31" y="118"/>
                    </a:cubicBezTo>
                    <a:cubicBezTo>
                      <a:pt x="21" y="133"/>
                      <a:pt x="9" y="138"/>
                      <a:pt x="9" y="138"/>
                    </a:cubicBezTo>
                    <a:cubicBezTo>
                      <a:pt x="25" y="135"/>
                      <a:pt x="38" y="131"/>
                      <a:pt x="48" y="127"/>
                    </a:cubicBezTo>
                    <a:cubicBezTo>
                      <a:pt x="59" y="132"/>
                      <a:pt x="73" y="134"/>
                      <a:pt x="87" y="134"/>
                    </a:cubicBezTo>
                    <a:cubicBezTo>
                      <a:pt x="135" y="134"/>
                      <a:pt x="174" y="104"/>
                      <a:pt x="174" y="67"/>
                    </a:cubicBezTo>
                    <a:cubicBezTo>
                      <a:pt x="174" y="30"/>
                      <a:pt x="135" y="0"/>
                      <a:pt x="87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3" name="Freeform 60"/>
              <p:cNvSpPr>
                <a:spLocks/>
              </p:cNvSpPr>
              <p:nvPr/>
            </p:nvSpPr>
            <p:spPr bwMode="auto">
              <a:xfrm>
                <a:off x="5330467" y="700088"/>
                <a:ext cx="276225" cy="227013"/>
              </a:xfrm>
              <a:custGeom>
                <a:avLst/>
                <a:gdLst/>
                <a:ahLst/>
                <a:cxnLst>
                  <a:cxn ang="0">
                    <a:pos x="89" y="78"/>
                  </a:cxn>
                  <a:cxn ang="0">
                    <a:pos x="110" y="44"/>
                  </a:cxn>
                  <a:cxn ang="0">
                    <a:pos x="53" y="0"/>
                  </a:cxn>
                  <a:cxn ang="0">
                    <a:pos x="50" y="0"/>
                  </a:cxn>
                  <a:cxn ang="0">
                    <a:pos x="0" y="62"/>
                  </a:cxn>
                  <a:cxn ang="0">
                    <a:pos x="53" y="88"/>
                  </a:cxn>
                  <a:cxn ang="0">
                    <a:pos x="78" y="84"/>
                  </a:cxn>
                  <a:cxn ang="0">
                    <a:pos x="104" y="91"/>
                  </a:cxn>
                  <a:cxn ang="0">
                    <a:pos x="89" y="78"/>
                  </a:cxn>
                </a:cxnLst>
                <a:rect l="0" t="0" r="r" b="b"/>
                <a:pathLst>
                  <a:path w="110" h="91">
                    <a:moveTo>
                      <a:pt x="89" y="78"/>
                    </a:moveTo>
                    <a:cubicBezTo>
                      <a:pt x="102" y="70"/>
                      <a:pt x="110" y="58"/>
                      <a:pt x="110" y="44"/>
                    </a:cubicBezTo>
                    <a:cubicBezTo>
                      <a:pt x="110" y="20"/>
                      <a:pt x="84" y="0"/>
                      <a:pt x="53" y="0"/>
                    </a:cubicBezTo>
                    <a:cubicBezTo>
                      <a:pt x="52" y="0"/>
                      <a:pt x="51" y="0"/>
                      <a:pt x="50" y="0"/>
                    </a:cubicBezTo>
                    <a:cubicBezTo>
                      <a:pt x="47" y="27"/>
                      <a:pt x="28" y="49"/>
                      <a:pt x="0" y="62"/>
                    </a:cubicBezTo>
                    <a:cubicBezTo>
                      <a:pt x="9" y="77"/>
                      <a:pt x="29" y="88"/>
                      <a:pt x="53" y="88"/>
                    </a:cubicBezTo>
                    <a:cubicBezTo>
                      <a:pt x="62" y="88"/>
                      <a:pt x="71" y="87"/>
                      <a:pt x="78" y="84"/>
                    </a:cubicBezTo>
                    <a:cubicBezTo>
                      <a:pt x="85" y="86"/>
                      <a:pt x="93" y="89"/>
                      <a:pt x="104" y="91"/>
                    </a:cubicBezTo>
                    <a:cubicBezTo>
                      <a:pt x="104" y="91"/>
                      <a:pt x="96" y="87"/>
                      <a:pt x="89" y="7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grpSp>
          <p:nvGrpSpPr>
            <p:cNvPr id="10" name="Group 315"/>
            <p:cNvGrpSpPr/>
            <p:nvPr/>
          </p:nvGrpSpPr>
          <p:grpSpPr>
            <a:xfrm>
              <a:off x="2362200" y="3181350"/>
              <a:ext cx="493713" cy="441325"/>
              <a:chOff x="6652854" y="2162175"/>
              <a:chExt cx="493713" cy="441325"/>
            </a:xfrm>
            <a:grpFill/>
          </p:grpSpPr>
          <p:sp>
            <p:nvSpPr>
              <p:cNvPr id="19" name="Freeform 44"/>
              <p:cNvSpPr>
                <a:spLocks noEditPoints="1"/>
              </p:cNvSpPr>
              <p:nvPr/>
            </p:nvSpPr>
            <p:spPr bwMode="auto">
              <a:xfrm>
                <a:off x="6652854" y="2279650"/>
                <a:ext cx="285750" cy="285750"/>
              </a:xfrm>
              <a:custGeom>
                <a:avLst/>
                <a:gdLst/>
                <a:ahLst/>
                <a:cxnLst>
                  <a:cxn ang="0">
                    <a:pos x="107" y="67"/>
                  </a:cxn>
                  <a:cxn ang="0">
                    <a:pos x="114" y="59"/>
                  </a:cxn>
                  <a:cxn ang="0">
                    <a:pos x="114" y="54"/>
                  </a:cxn>
                  <a:cxn ang="0">
                    <a:pos x="107" y="47"/>
                  </a:cxn>
                  <a:cxn ang="0">
                    <a:pos x="106" y="47"/>
                  </a:cxn>
                  <a:cxn ang="0">
                    <a:pos x="97" y="42"/>
                  </a:cxn>
                  <a:cxn ang="0">
                    <a:pos x="99" y="29"/>
                  </a:cxn>
                  <a:cxn ang="0">
                    <a:pos x="99" y="29"/>
                  </a:cxn>
                  <a:cxn ang="0">
                    <a:pos x="99" y="18"/>
                  </a:cxn>
                  <a:cxn ang="0">
                    <a:pos x="96" y="15"/>
                  </a:cxn>
                  <a:cxn ang="0">
                    <a:pos x="85" y="15"/>
                  </a:cxn>
                  <a:cxn ang="0">
                    <a:pos x="85" y="15"/>
                  </a:cxn>
                  <a:cxn ang="0">
                    <a:pos x="75" y="18"/>
                  </a:cxn>
                  <a:cxn ang="0">
                    <a:pos x="67" y="8"/>
                  </a:cxn>
                  <a:cxn ang="0">
                    <a:pos x="67" y="7"/>
                  </a:cxn>
                  <a:cxn ang="0">
                    <a:pos x="60" y="0"/>
                  </a:cxn>
                  <a:cxn ang="0">
                    <a:pos x="55" y="0"/>
                  </a:cxn>
                  <a:cxn ang="0">
                    <a:pos x="47" y="7"/>
                  </a:cxn>
                  <a:cxn ang="0">
                    <a:pos x="47" y="8"/>
                  </a:cxn>
                  <a:cxn ang="0">
                    <a:pos x="43" y="17"/>
                  </a:cxn>
                  <a:cxn ang="0">
                    <a:pos x="29" y="15"/>
                  </a:cxn>
                  <a:cxn ang="0">
                    <a:pos x="29" y="15"/>
                  </a:cxn>
                  <a:cxn ang="0">
                    <a:pos x="18" y="15"/>
                  </a:cxn>
                  <a:cxn ang="0">
                    <a:pos x="15" y="18"/>
                  </a:cxn>
                  <a:cxn ang="0">
                    <a:pos x="15" y="29"/>
                  </a:cxn>
                  <a:cxn ang="0">
                    <a:pos x="15" y="29"/>
                  </a:cxn>
                  <a:cxn ang="0">
                    <a:pos x="19" y="38"/>
                  </a:cxn>
                  <a:cxn ang="0">
                    <a:pos x="8" y="47"/>
                  </a:cxn>
                  <a:cxn ang="0">
                    <a:pos x="8" y="47"/>
                  </a:cxn>
                  <a:cxn ang="0">
                    <a:pos x="0" y="54"/>
                  </a:cxn>
                  <a:cxn ang="0">
                    <a:pos x="0" y="59"/>
                  </a:cxn>
                  <a:cxn ang="0">
                    <a:pos x="8" y="67"/>
                  </a:cxn>
                  <a:cxn ang="0">
                    <a:pos x="8" y="67"/>
                  </a:cxn>
                  <a:cxn ang="0">
                    <a:pos x="17" y="71"/>
                  </a:cxn>
                  <a:cxn ang="0">
                    <a:pos x="15" y="85"/>
                  </a:cxn>
                  <a:cxn ang="0">
                    <a:pos x="15" y="85"/>
                  </a:cxn>
                  <a:cxn ang="0">
                    <a:pos x="15" y="95"/>
                  </a:cxn>
                  <a:cxn ang="0">
                    <a:pos x="18" y="99"/>
                  </a:cxn>
                  <a:cxn ang="0">
                    <a:pos x="29" y="99"/>
                  </a:cxn>
                  <a:cxn ang="0">
                    <a:pos x="29" y="99"/>
                  </a:cxn>
                  <a:cxn ang="0">
                    <a:pos x="39" y="95"/>
                  </a:cxn>
                  <a:cxn ang="0">
                    <a:pos x="47" y="106"/>
                  </a:cxn>
                  <a:cxn ang="0">
                    <a:pos x="47" y="106"/>
                  </a:cxn>
                  <a:cxn ang="0">
                    <a:pos x="55" y="114"/>
                  </a:cxn>
                  <a:cxn ang="0">
                    <a:pos x="60" y="114"/>
                  </a:cxn>
                  <a:cxn ang="0">
                    <a:pos x="67" y="106"/>
                  </a:cxn>
                  <a:cxn ang="0">
                    <a:pos x="67" y="106"/>
                  </a:cxn>
                  <a:cxn ang="0">
                    <a:pos x="71" y="97"/>
                  </a:cxn>
                  <a:cxn ang="0">
                    <a:pos x="85" y="99"/>
                  </a:cxn>
                  <a:cxn ang="0">
                    <a:pos x="85" y="99"/>
                  </a:cxn>
                  <a:cxn ang="0">
                    <a:pos x="96" y="99"/>
                  </a:cxn>
                  <a:cxn ang="0">
                    <a:pos x="99" y="95"/>
                  </a:cxn>
                  <a:cxn ang="0">
                    <a:pos x="99" y="85"/>
                  </a:cxn>
                  <a:cxn ang="0">
                    <a:pos x="99" y="85"/>
                  </a:cxn>
                  <a:cxn ang="0">
                    <a:pos x="96" y="75"/>
                  </a:cxn>
                  <a:cxn ang="0">
                    <a:pos x="106" y="67"/>
                  </a:cxn>
                  <a:cxn ang="0">
                    <a:pos x="107" y="67"/>
                  </a:cxn>
                  <a:cxn ang="0">
                    <a:pos x="57" y="85"/>
                  </a:cxn>
                  <a:cxn ang="0">
                    <a:pos x="29" y="57"/>
                  </a:cxn>
                  <a:cxn ang="0">
                    <a:pos x="57" y="28"/>
                  </a:cxn>
                  <a:cxn ang="0">
                    <a:pos x="86" y="57"/>
                  </a:cxn>
                  <a:cxn ang="0">
                    <a:pos x="57" y="85"/>
                  </a:cxn>
                </a:cxnLst>
                <a:rect l="0" t="0" r="r" b="b"/>
                <a:pathLst>
                  <a:path w="114" h="114">
                    <a:moveTo>
                      <a:pt x="107" y="67"/>
                    </a:moveTo>
                    <a:cubicBezTo>
                      <a:pt x="111" y="67"/>
                      <a:pt x="114" y="63"/>
                      <a:pt x="114" y="59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0"/>
                      <a:pt x="111" y="47"/>
                      <a:pt x="107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2" y="47"/>
                      <a:pt x="98" y="45"/>
                      <a:pt x="97" y="42"/>
                    </a:cubicBezTo>
                    <a:cubicBezTo>
                      <a:pt x="97" y="40"/>
                      <a:pt x="96" y="32"/>
                      <a:pt x="99" y="29"/>
                    </a:cubicBezTo>
                    <a:cubicBezTo>
                      <a:pt x="99" y="29"/>
                      <a:pt x="99" y="29"/>
                      <a:pt x="99" y="29"/>
                    </a:cubicBezTo>
                    <a:cubicBezTo>
                      <a:pt x="102" y="26"/>
                      <a:pt x="102" y="21"/>
                      <a:pt x="99" y="18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3" y="12"/>
                      <a:pt x="88" y="12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2" y="18"/>
                      <a:pt x="78" y="19"/>
                      <a:pt x="75" y="18"/>
                    </a:cubicBezTo>
                    <a:cubicBezTo>
                      <a:pt x="73" y="17"/>
                      <a:pt x="67" y="12"/>
                      <a:pt x="67" y="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7" y="3"/>
                      <a:pt x="64" y="0"/>
                      <a:pt x="6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1" y="0"/>
                      <a:pt x="47" y="3"/>
                      <a:pt x="47" y="7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12"/>
                      <a:pt x="45" y="16"/>
                      <a:pt x="43" y="17"/>
                    </a:cubicBezTo>
                    <a:cubicBezTo>
                      <a:pt x="40" y="17"/>
                      <a:pt x="32" y="18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6" y="12"/>
                      <a:pt x="21" y="12"/>
                      <a:pt x="18" y="15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2" y="21"/>
                      <a:pt x="12" y="26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8" y="32"/>
                      <a:pt x="20" y="36"/>
                      <a:pt x="19" y="38"/>
                    </a:cubicBezTo>
                    <a:cubicBezTo>
                      <a:pt x="17" y="41"/>
                      <a:pt x="12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3" y="47"/>
                      <a:pt x="0" y="50"/>
                      <a:pt x="0" y="54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3"/>
                      <a:pt x="3" y="67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12" y="67"/>
                      <a:pt x="16" y="69"/>
                      <a:pt x="17" y="71"/>
                    </a:cubicBezTo>
                    <a:cubicBezTo>
                      <a:pt x="18" y="73"/>
                      <a:pt x="18" y="82"/>
                      <a:pt x="15" y="85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2" y="88"/>
                      <a:pt x="12" y="93"/>
                      <a:pt x="15" y="95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21" y="102"/>
                      <a:pt x="26" y="102"/>
                      <a:pt x="29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2" y="96"/>
                      <a:pt x="37" y="94"/>
                      <a:pt x="39" y="95"/>
                    </a:cubicBezTo>
                    <a:cubicBezTo>
                      <a:pt x="41" y="96"/>
                      <a:pt x="47" y="102"/>
                      <a:pt x="47" y="106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47" y="110"/>
                      <a:pt x="51" y="114"/>
                      <a:pt x="55" y="114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64" y="114"/>
                      <a:pt x="67" y="110"/>
                      <a:pt x="67" y="106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67" y="102"/>
                      <a:pt x="69" y="98"/>
                      <a:pt x="71" y="97"/>
                    </a:cubicBezTo>
                    <a:cubicBezTo>
                      <a:pt x="74" y="96"/>
                      <a:pt x="82" y="96"/>
                      <a:pt x="85" y="99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8" y="102"/>
                      <a:pt x="93" y="102"/>
                      <a:pt x="96" y="99"/>
                    </a:cubicBezTo>
                    <a:cubicBezTo>
                      <a:pt x="99" y="95"/>
                      <a:pt x="99" y="95"/>
                      <a:pt x="99" y="95"/>
                    </a:cubicBezTo>
                    <a:cubicBezTo>
                      <a:pt x="102" y="93"/>
                      <a:pt x="102" y="88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  <a:cubicBezTo>
                      <a:pt x="96" y="82"/>
                      <a:pt x="95" y="77"/>
                      <a:pt x="96" y="75"/>
                    </a:cubicBezTo>
                    <a:cubicBezTo>
                      <a:pt x="97" y="73"/>
                      <a:pt x="102" y="67"/>
                      <a:pt x="106" y="67"/>
                    </a:cubicBezTo>
                    <a:lnTo>
                      <a:pt x="107" y="67"/>
                    </a:lnTo>
                    <a:close/>
                    <a:moveTo>
                      <a:pt x="57" y="85"/>
                    </a:moveTo>
                    <a:cubicBezTo>
                      <a:pt x="41" y="85"/>
                      <a:pt x="29" y="73"/>
                      <a:pt x="29" y="57"/>
                    </a:cubicBezTo>
                    <a:cubicBezTo>
                      <a:pt x="29" y="41"/>
                      <a:pt x="41" y="28"/>
                      <a:pt x="57" y="28"/>
                    </a:cubicBezTo>
                    <a:cubicBezTo>
                      <a:pt x="73" y="28"/>
                      <a:pt x="86" y="41"/>
                      <a:pt x="86" y="57"/>
                    </a:cubicBezTo>
                    <a:cubicBezTo>
                      <a:pt x="86" y="73"/>
                      <a:pt x="73" y="85"/>
                      <a:pt x="57" y="8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0" name="Freeform 45"/>
              <p:cNvSpPr>
                <a:spLocks noEditPoints="1"/>
              </p:cNvSpPr>
              <p:nvPr/>
            </p:nvSpPr>
            <p:spPr bwMode="auto">
              <a:xfrm>
                <a:off x="6914792" y="2162175"/>
                <a:ext cx="231775" cy="233363"/>
              </a:xfrm>
              <a:custGeom>
                <a:avLst/>
                <a:gdLst/>
                <a:ahLst/>
                <a:cxnLst>
                  <a:cxn ang="0">
                    <a:pos x="87" y="55"/>
                  </a:cxn>
                  <a:cxn ang="0">
                    <a:pos x="93" y="47"/>
                  </a:cxn>
                  <a:cxn ang="0">
                    <a:pos x="93" y="46"/>
                  </a:cxn>
                  <a:cxn ang="0">
                    <a:pos x="87" y="39"/>
                  </a:cxn>
                  <a:cxn ang="0">
                    <a:pos x="79" y="35"/>
                  </a:cxn>
                  <a:cxn ang="0">
                    <a:pos x="81" y="24"/>
                  </a:cxn>
                  <a:cxn ang="0">
                    <a:pos x="80" y="14"/>
                  </a:cxn>
                  <a:cxn ang="0">
                    <a:pos x="79" y="13"/>
                  </a:cxn>
                  <a:cxn ang="0">
                    <a:pos x="69" y="12"/>
                  </a:cxn>
                  <a:cxn ang="0">
                    <a:pos x="62" y="15"/>
                  </a:cxn>
                  <a:cxn ang="0">
                    <a:pos x="55" y="6"/>
                  </a:cxn>
                  <a:cxn ang="0">
                    <a:pos x="47" y="0"/>
                  </a:cxn>
                  <a:cxn ang="0">
                    <a:pos x="46" y="0"/>
                  </a:cxn>
                  <a:cxn ang="0">
                    <a:pos x="38" y="6"/>
                  </a:cxn>
                  <a:cxn ang="0">
                    <a:pos x="35" y="14"/>
                  </a:cxn>
                  <a:cxn ang="0">
                    <a:pos x="24" y="12"/>
                  </a:cxn>
                  <a:cxn ang="0">
                    <a:pos x="14" y="13"/>
                  </a:cxn>
                  <a:cxn ang="0">
                    <a:pos x="13" y="14"/>
                  </a:cxn>
                  <a:cxn ang="0">
                    <a:pos x="12" y="24"/>
                  </a:cxn>
                  <a:cxn ang="0">
                    <a:pos x="15" y="32"/>
                  </a:cxn>
                  <a:cxn ang="0">
                    <a:pos x="6" y="39"/>
                  </a:cxn>
                  <a:cxn ang="0">
                    <a:pos x="0" y="46"/>
                  </a:cxn>
                  <a:cxn ang="0">
                    <a:pos x="0" y="47"/>
                  </a:cxn>
                  <a:cxn ang="0">
                    <a:pos x="6" y="55"/>
                  </a:cxn>
                  <a:cxn ang="0">
                    <a:pos x="14" y="58"/>
                  </a:cxn>
                  <a:cxn ang="0">
                    <a:pos x="12" y="69"/>
                  </a:cxn>
                  <a:cxn ang="0">
                    <a:pos x="13" y="79"/>
                  </a:cxn>
                  <a:cxn ang="0">
                    <a:pos x="14" y="80"/>
                  </a:cxn>
                  <a:cxn ang="0">
                    <a:pos x="24" y="81"/>
                  </a:cxn>
                  <a:cxn ang="0">
                    <a:pos x="31" y="78"/>
                  </a:cxn>
                  <a:cxn ang="0">
                    <a:pos x="38" y="87"/>
                  </a:cxn>
                  <a:cxn ang="0">
                    <a:pos x="46" y="93"/>
                  </a:cxn>
                  <a:cxn ang="0">
                    <a:pos x="47" y="93"/>
                  </a:cxn>
                  <a:cxn ang="0">
                    <a:pos x="55" y="87"/>
                  </a:cxn>
                  <a:cxn ang="0">
                    <a:pos x="58" y="80"/>
                  </a:cxn>
                  <a:cxn ang="0">
                    <a:pos x="69" y="81"/>
                  </a:cxn>
                  <a:cxn ang="0">
                    <a:pos x="79" y="80"/>
                  </a:cxn>
                  <a:cxn ang="0">
                    <a:pos x="80" y="79"/>
                  </a:cxn>
                  <a:cxn ang="0">
                    <a:pos x="81" y="69"/>
                  </a:cxn>
                  <a:cxn ang="0">
                    <a:pos x="78" y="62"/>
                  </a:cxn>
                  <a:cxn ang="0">
                    <a:pos x="87" y="55"/>
                  </a:cxn>
                  <a:cxn ang="0">
                    <a:pos x="47" y="70"/>
                  </a:cxn>
                  <a:cxn ang="0">
                    <a:pos x="23" y="47"/>
                  </a:cxn>
                  <a:cxn ang="0">
                    <a:pos x="47" y="23"/>
                  </a:cxn>
                  <a:cxn ang="0">
                    <a:pos x="70" y="47"/>
                  </a:cxn>
                  <a:cxn ang="0">
                    <a:pos x="47" y="70"/>
                  </a:cxn>
                </a:cxnLst>
                <a:rect l="0" t="0" r="r" b="b"/>
                <a:pathLst>
                  <a:path w="93" h="93">
                    <a:moveTo>
                      <a:pt x="87" y="55"/>
                    </a:moveTo>
                    <a:cubicBezTo>
                      <a:pt x="90" y="55"/>
                      <a:pt x="93" y="51"/>
                      <a:pt x="93" y="47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3" y="42"/>
                      <a:pt x="90" y="39"/>
                      <a:pt x="87" y="39"/>
                    </a:cubicBezTo>
                    <a:cubicBezTo>
                      <a:pt x="83" y="39"/>
                      <a:pt x="80" y="37"/>
                      <a:pt x="79" y="35"/>
                    </a:cubicBezTo>
                    <a:cubicBezTo>
                      <a:pt x="79" y="33"/>
                      <a:pt x="78" y="26"/>
                      <a:pt x="81" y="24"/>
                    </a:cubicBezTo>
                    <a:cubicBezTo>
                      <a:pt x="83" y="21"/>
                      <a:pt x="83" y="17"/>
                      <a:pt x="80" y="14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6" y="10"/>
                      <a:pt x="72" y="10"/>
                      <a:pt x="69" y="12"/>
                    </a:cubicBezTo>
                    <a:cubicBezTo>
                      <a:pt x="67" y="15"/>
                      <a:pt x="63" y="16"/>
                      <a:pt x="62" y="15"/>
                    </a:cubicBezTo>
                    <a:cubicBezTo>
                      <a:pt x="60" y="14"/>
                      <a:pt x="55" y="10"/>
                      <a:pt x="55" y="6"/>
                    </a:cubicBezTo>
                    <a:cubicBezTo>
                      <a:pt x="55" y="3"/>
                      <a:pt x="51" y="0"/>
                      <a:pt x="47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2" y="0"/>
                      <a:pt x="38" y="3"/>
                      <a:pt x="38" y="6"/>
                    </a:cubicBezTo>
                    <a:cubicBezTo>
                      <a:pt x="38" y="10"/>
                      <a:pt x="37" y="13"/>
                      <a:pt x="35" y="14"/>
                    </a:cubicBezTo>
                    <a:cubicBezTo>
                      <a:pt x="33" y="14"/>
                      <a:pt x="26" y="15"/>
                      <a:pt x="24" y="12"/>
                    </a:cubicBezTo>
                    <a:cubicBezTo>
                      <a:pt x="21" y="10"/>
                      <a:pt x="17" y="10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7"/>
                      <a:pt x="10" y="21"/>
                      <a:pt x="12" y="24"/>
                    </a:cubicBezTo>
                    <a:cubicBezTo>
                      <a:pt x="15" y="26"/>
                      <a:pt x="16" y="30"/>
                      <a:pt x="15" y="32"/>
                    </a:cubicBezTo>
                    <a:cubicBezTo>
                      <a:pt x="14" y="33"/>
                      <a:pt x="10" y="39"/>
                      <a:pt x="6" y="39"/>
                    </a:cubicBezTo>
                    <a:cubicBezTo>
                      <a:pt x="3" y="39"/>
                      <a:pt x="0" y="42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1"/>
                      <a:pt x="3" y="55"/>
                      <a:pt x="6" y="55"/>
                    </a:cubicBezTo>
                    <a:cubicBezTo>
                      <a:pt x="10" y="55"/>
                      <a:pt x="13" y="56"/>
                      <a:pt x="14" y="58"/>
                    </a:cubicBezTo>
                    <a:cubicBezTo>
                      <a:pt x="14" y="60"/>
                      <a:pt x="15" y="67"/>
                      <a:pt x="12" y="69"/>
                    </a:cubicBezTo>
                    <a:cubicBezTo>
                      <a:pt x="10" y="72"/>
                      <a:pt x="10" y="76"/>
                      <a:pt x="13" y="79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7" y="83"/>
                      <a:pt x="21" y="83"/>
                      <a:pt x="24" y="81"/>
                    </a:cubicBezTo>
                    <a:cubicBezTo>
                      <a:pt x="26" y="79"/>
                      <a:pt x="30" y="77"/>
                      <a:pt x="31" y="78"/>
                    </a:cubicBezTo>
                    <a:cubicBezTo>
                      <a:pt x="33" y="79"/>
                      <a:pt x="38" y="84"/>
                      <a:pt x="38" y="87"/>
                    </a:cubicBezTo>
                    <a:cubicBezTo>
                      <a:pt x="38" y="91"/>
                      <a:pt x="42" y="93"/>
                      <a:pt x="46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1" y="93"/>
                      <a:pt x="55" y="91"/>
                      <a:pt x="55" y="87"/>
                    </a:cubicBezTo>
                    <a:cubicBezTo>
                      <a:pt x="55" y="84"/>
                      <a:pt x="56" y="80"/>
                      <a:pt x="58" y="80"/>
                    </a:cubicBezTo>
                    <a:cubicBezTo>
                      <a:pt x="60" y="79"/>
                      <a:pt x="67" y="79"/>
                      <a:pt x="69" y="81"/>
                    </a:cubicBezTo>
                    <a:cubicBezTo>
                      <a:pt x="72" y="83"/>
                      <a:pt x="76" y="83"/>
                      <a:pt x="79" y="80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3" y="76"/>
                      <a:pt x="83" y="72"/>
                      <a:pt x="81" y="69"/>
                    </a:cubicBezTo>
                    <a:cubicBezTo>
                      <a:pt x="78" y="67"/>
                      <a:pt x="77" y="64"/>
                      <a:pt x="78" y="62"/>
                    </a:cubicBezTo>
                    <a:cubicBezTo>
                      <a:pt x="79" y="60"/>
                      <a:pt x="83" y="55"/>
                      <a:pt x="87" y="55"/>
                    </a:cubicBezTo>
                    <a:close/>
                    <a:moveTo>
                      <a:pt x="47" y="70"/>
                    </a:moveTo>
                    <a:cubicBezTo>
                      <a:pt x="34" y="70"/>
                      <a:pt x="23" y="60"/>
                      <a:pt x="23" y="47"/>
                    </a:cubicBezTo>
                    <a:cubicBezTo>
                      <a:pt x="23" y="34"/>
                      <a:pt x="34" y="23"/>
                      <a:pt x="47" y="23"/>
                    </a:cubicBezTo>
                    <a:cubicBezTo>
                      <a:pt x="59" y="23"/>
                      <a:pt x="70" y="34"/>
                      <a:pt x="70" y="47"/>
                    </a:cubicBezTo>
                    <a:cubicBezTo>
                      <a:pt x="70" y="60"/>
                      <a:pt x="59" y="70"/>
                      <a:pt x="47" y="7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1" name="Freeform 46"/>
              <p:cNvSpPr>
                <a:spLocks noEditPoints="1"/>
              </p:cNvSpPr>
              <p:nvPr/>
            </p:nvSpPr>
            <p:spPr bwMode="auto">
              <a:xfrm>
                <a:off x="6938604" y="2422525"/>
                <a:ext cx="182563" cy="180975"/>
              </a:xfrm>
              <a:custGeom>
                <a:avLst/>
                <a:gdLst/>
                <a:ahLst/>
                <a:cxnLst>
                  <a:cxn ang="0">
                    <a:pos x="68" y="42"/>
                  </a:cxn>
                  <a:cxn ang="0">
                    <a:pos x="73" y="36"/>
                  </a:cxn>
                  <a:cxn ang="0">
                    <a:pos x="68" y="30"/>
                  </a:cxn>
                  <a:cxn ang="0">
                    <a:pos x="62" y="27"/>
                  </a:cxn>
                  <a:cxn ang="0">
                    <a:pos x="63" y="18"/>
                  </a:cxn>
                  <a:cxn ang="0">
                    <a:pos x="62" y="10"/>
                  </a:cxn>
                  <a:cxn ang="0">
                    <a:pos x="54" y="9"/>
                  </a:cxn>
                  <a:cxn ang="0">
                    <a:pos x="48" y="12"/>
                  </a:cxn>
                  <a:cxn ang="0">
                    <a:pos x="43" y="5"/>
                  </a:cxn>
                  <a:cxn ang="0">
                    <a:pos x="37" y="0"/>
                  </a:cxn>
                  <a:cxn ang="0">
                    <a:pos x="30" y="5"/>
                  </a:cxn>
                  <a:cxn ang="0">
                    <a:pos x="27" y="11"/>
                  </a:cxn>
                  <a:cxn ang="0">
                    <a:pos x="19" y="9"/>
                  </a:cxn>
                  <a:cxn ang="0">
                    <a:pos x="11" y="10"/>
                  </a:cxn>
                  <a:cxn ang="0">
                    <a:pos x="10" y="18"/>
                  </a:cxn>
                  <a:cxn ang="0">
                    <a:pos x="12" y="24"/>
                  </a:cxn>
                  <a:cxn ang="0">
                    <a:pos x="5" y="30"/>
                  </a:cxn>
                  <a:cxn ang="0">
                    <a:pos x="0" y="36"/>
                  </a:cxn>
                  <a:cxn ang="0">
                    <a:pos x="5" y="42"/>
                  </a:cxn>
                  <a:cxn ang="0">
                    <a:pos x="11" y="45"/>
                  </a:cxn>
                  <a:cxn ang="0">
                    <a:pos x="10" y="54"/>
                  </a:cxn>
                  <a:cxn ang="0">
                    <a:pos x="11" y="62"/>
                  </a:cxn>
                  <a:cxn ang="0">
                    <a:pos x="19" y="63"/>
                  </a:cxn>
                  <a:cxn ang="0">
                    <a:pos x="25" y="61"/>
                  </a:cxn>
                  <a:cxn ang="0">
                    <a:pos x="30" y="68"/>
                  </a:cxn>
                  <a:cxn ang="0">
                    <a:pos x="37" y="72"/>
                  </a:cxn>
                  <a:cxn ang="0">
                    <a:pos x="43" y="68"/>
                  </a:cxn>
                  <a:cxn ang="0">
                    <a:pos x="46" y="62"/>
                  </a:cxn>
                  <a:cxn ang="0">
                    <a:pos x="54" y="63"/>
                  </a:cxn>
                  <a:cxn ang="0">
                    <a:pos x="62" y="62"/>
                  </a:cxn>
                  <a:cxn ang="0">
                    <a:pos x="63" y="54"/>
                  </a:cxn>
                  <a:cxn ang="0">
                    <a:pos x="61" y="48"/>
                  </a:cxn>
                  <a:cxn ang="0">
                    <a:pos x="68" y="42"/>
                  </a:cxn>
                  <a:cxn ang="0">
                    <a:pos x="37" y="54"/>
                  </a:cxn>
                  <a:cxn ang="0">
                    <a:pos x="18" y="36"/>
                  </a:cxn>
                  <a:cxn ang="0">
                    <a:pos x="37" y="18"/>
                  </a:cxn>
                  <a:cxn ang="0">
                    <a:pos x="55" y="36"/>
                  </a:cxn>
                  <a:cxn ang="0">
                    <a:pos x="37" y="54"/>
                  </a:cxn>
                </a:cxnLst>
                <a:rect l="0" t="0" r="r" b="b"/>
                <a:pathLst>
                  <a:path w="73" h="72">
                    <a:moveTo>
                      <a:pt x="68" y="42"/>
                    </a:moveTo>
                    <a:cubicBezTo>
                      <a:pt x="71" y="42"/>
                      <a:pt x="73" y="40"/>
                      <a:pt x="73" y="36"/>
                    </a:cubicBezTo>
                    <a:cubicBezTo>
                      <a:pt x="73" y="33"/>
                      <a:pt x="71" y="30"/>
                      <a:pt x="68" y="30"/>
                    </a:cubicBezTo>
                    <a:cubicBezTo>
                      <a:pt x="65" y="30"/>
                      <a:pt x="63" y="29"/>
                      <a:pt x="62" y="27"/>
                    </a:cubicBezTo>
                    <a:cubicBezTo>
                      <a:pt x="62" y="26"/>
                      <a:pt x="61" y="20"/>
                      <a:pt x="63" y="18"/>
                    </a:cubicBezTo>
                    <a:cubicBezTo>
                      <a:pt x="65" y="16"/>
                      <a:pt x="65" y="13"/>
                      <a:pt x="62" y="10"/>
                    </a:cubicBezTo>
                    <a:cubicBezTo>
                      <a:pt x="60" y="8"/>
                      <a:pt x="56" y="7"/>
                      <a:pt x="54" y="9"/>
                    </a:cubicBezTo>
                    <a:cubicBezTo>
                      <a:pt x="52" y="11"/>
                      <a:pt x="50" y="12"/>
                      <a:pt x="48" y="12"/>
                    </a:cubicBezTo>
                    <a:cubicBezTo>
                      <a:pt x="47" y="11"/>
                      <a:pt x="43" y="7"/>
                      <a:pt x="43" y="5"/>
                    </a:cubicBezTo>
                    <a:cubicBezTo>
                      <a:pt x="43" y="2"/>
                      <a:pt x="40" y="0"/>
                      <a:pt x="37" y="0"/>
                    </a:cubicBezTo>
                    <a:cubicBezTo>
                      <a:pt x="33" y="0"/>
                      <a:pt x="30" y="2"/>
                      <a:pt x="30" y="5"/>
                    </a:cubicBezTo>
                    <a:cubicBezTo>
                      <a:pt x="30" y="7"/>
                      <a:pt x="29" y="10"/>
                      <a:pt x="27" y="11"/>
                    </a:cubicBezTo>
                    <a:cubicBezTo>
                      <a:pt x="26" y="11"/>
                      <a:pt x="21" y="11"/>
                      <a:pt x="19" y="9"/>
                    </a:cubicBezTo>
                    <a:cubicBezTo>
                      <a:pt x="17" y="7"/>
                      <a:pt x="13" y="8"/>
                      <a:pt x="11" y="10"/>
                    </a:cubicBezTo>
                    <a:cubicBezTo>
                      <a:pt x="8" y="13"/>
                      <a:pt x="8" y="16"/>
                      <a:pt x="10" y="18"/>
                    </a:cubicBezTo>
                    <a:cubicBezTo>
                      <a:pt x="12" y="20"/>
                      <a:pt x="13" y="23"/>
                      <a:pt x="12" y="24"/>
                    </a:cubicBezTo>
                    <a:cubicBezTo>
                      <a:pt x="11" y="26"/>
                      <a:pt x="8" y="30"/>
                      <a:pt x="5" y="30"/>
                    </a:cubicBezTo>
                    <a:cubicBezTo>
                      <a:pt x="2" y="30"/>
                      <a:pt x="0" y="33"/>
                      <a:pt x="0" y="36"/>
                    </a:cubicBezTo>
                    <a:cubicBezTo>
                      <a:pt x="0" y="40"/>
                      <a:pt x="2" y="42"/>
                      <a:pt x="5" y="42"/>
                    </a:cubicBezTo>
                    <a:cubicBezTo>
                      <a:pt x="8" y="42"/>
                      <a:pt x="10" y="44"/>
                      <a:pt x="11" y="45"/>
                    </a:cubicBezTo>
                    <a:cubicBezTo>
                      <a:pt x="11" y="47"/>
                      <a:pt x="12" y="52"/>
                      <a:pt x="10" y="54"/>
                    </a:cubicBezTo>
                    <a:cubicBezTo>
                      <a:pt x="8" y="56"/>
                      <a:pt x="8" y="59"/>
                      <a:pt x="11" y="62"/>
                    </a:cubicBezTo>
                    <a:cubicBezTo>
                      <a:pt x="13" y="64"/>
                      <a:pt x="17" y="65"/>
                      <a:pt x="19" y="63"/>
                    </a:cubicBezTo>
                    <a:cubicBezTo>
                      <a:pt x="21" y="61"/>
                      <a:pt x="23" y="60"/>
                      <a:pt x="25" y="61"/>
                    </a:cubicBezTo>
                    <a:cubicBezTo>
                      <a:pt x="26" y="61"/>
                      <a:pt x="30" y="65"/>
                      <a:pt x="30" y="68"/>
                    </a:cubicBezTo>
                    <a:cubicBezTo>
                      <a:pt x="30" y="70"/>
                      <a:pt x="33" y="72"/>
                      <a:pt x="37" y="72"/>
                    </a:cubicBezTo>
                    <a:cubicBezTo>
                      <a:pt x="40" y="72"/>
                      <a:pt x="43" y="70"/>
                      <a:pt x="43" y="68"/>
                    </a:cubicBezTo>
                    <a:cubicBezTo>
                      <a:pt x="43" y="65"/>
                      <a:pt x="44" y="62"/>
                      <a:pt x="46" y="62"/>
                    </a:cubicBezTo>
                    <a:cubicBezTo>
                      <a:pt x="47" y="61"/>
                      <a:pt x="52" y="61"/>
                      <a:pt x="54" y="63"/>
                    </a:cubicBezTo>
                    <a:cubicBezTo>
                      <a:pt x="56" y="65"/>
                      <a:pt x="60" y="64"/>
                      <a:pt x="62" y="62"/>
                    </a:cubicBezTo>
                    <a:cubicBezTo>
                      <a:pt x="65" y="59"/>
                      <a:pt x="65" y="56"/>
                      <a:pt x="63" y="54"/>
                    </a:cubicBezTo>
                    <a:cubicBezTo>
                      <a:pt x="61" y="52"/>
                      <a:pt x="60" y="49"/>
                      <a:pt x="61" y="48"/>
                    </a:cubicBezTo>
                    <a:cubicBezTo>
                      <a:pt x="62" y="46"/>
                      <a:pt x="65" y="42"/>
                      <a:pt x="68" y="42"/>
                    </a:cubicBezTo>
                    <a:close/>
                    <a:moveTo>
                      <a:pt x="37" y="54"/>
                    </a:moveTo>
                    <a:cubicBezTo>
                      <a:pt x="26" y="54"/>
                      <a:pt x="18" y="46"/>
                      <a:pt x="18" y="36"/>
                    </a:cubicBezTo>
                    <a:cubicBezTo>
                      <a:pt x="18" y="26"/>
                      <a:pt x="26" y="18"/>
                      <a:pt x="37" y="18"/>
                    </a:cubicBezTo>
                    <a:cubicBezTo>
                      <a:pt x="47" y="18"/>
                      <a:pt x="55" y="26"/>
                      <a:pt x="55" y="36"/>
                    </a:cubicBezTo>
                    <a:cubicBezTo>
                      <a:pt x="55" y="46"/>
                      <a:pt x="47" y="54"/>
                      <a:pt x="37" y="5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11" name="Freeform 63"/>
            <p:cNvSpPr>
              <a:spLocks noEditPoints="1"/>
            </p:cNvSpPr>
            <p:nvPr/>
          </p:nvSpPr>
          <p:spPr bwMode="auto">
            <a:xfrm>
              <a:off x="1447800" y="3257550"/>
              <a:ext cx="436563" cy="434975"/>
            </a:xfrm>
            <a:custGeom>
              <a:avLst/>
              <a:gdLst/>
              <a:ahLst/>
              <a:cxnLst>
                <a:cxn ang="0">
                  <a:pos x="163" y="88"/>
                </a:cxn>
                <a:cxn ang="0">
                  <a:pos x="155" y="92"/>
                </a:cxn>
                <a:cxn ang="0">
                  <a:pos x="144" y="92"/>
                </a:cxn>
                <a:cxn ang="0">
                  <a:pos x="137" y="73"/>
                </a:cxn>
                <a:cxn ang="0">
                  <a:pos x="130" y="76"/>
                </a:cxn>
                <a:cxn ang="0">
                  <a:pos x="124" y="81"/>
                </a:cxn>
                <a:cxn ang="0">
                  <a:pos x="121" y="82"/>
                </a:cxn>
                <a:cxn ang="0">
                  <a:pos x="128" y="99"/>
                </a:cxn>
                <a:cxn ang="0">
                  <a:pos x="122" y="116"/>
                </a:cxn>
                <a:cxn ang="0">
                  <a:pos x="116" y="127"/>
                </a:cxn>
                <a:cxn ang="0">
                  <a:pos x="107" y="123"/>
                </a:cxn>
                <a:cxn ang="0">
                  <a:pos x="101" y="107"/>
                </a:cxn>
                <a:cxn ang="0">
                  <a:pos x="91" y="95"/>
                </a:cxn>
                <a:cxn ang="0">
                  <a:pos x="79" y="83"/>
                </a:cxn>
                <a:cxn ang="0">
                  <a:pos x="91" y="77"/>
                </a:cxn>
                <a:cxn ang="0">
                  <a:pos x="114" y="65"/>
                </a:cxn>
                <a:cxn ang="0">
                  <a:pos x="95" y="65"/>
                </a:cxn>
                <a:cxn ang="0">
                  <a:pos x="76" y="63"/>
                </a:cxn>
                <a:cxn ang="0">
                  <a:pos x="95" y="46"/>
                </a:cxn>
                <a:cxn ang="0">
                  <a:pos x="112" y="30"/>
                </a:cxn>
                <a:cxn ang="0">
                  <a:pos x="132" y="29"/>
                </a:cxn>
                <a:cxn ang="0">
                  <a:pos x="152" y="29"/>
                </a:cxn>
                <a:cxn ang="0">
                  <a:pos x="24" y="27"/>
                </a:cxn>
                <a:cxn ang="0">
                  <a:pos x="49" y="27"/>
                </a:cxn>
                <a:cxn ang="0">
                  <a:pos x="64" y="38"/>
                </a:cxn>
                <a:cxn ang="0">
                  <a:pos x="60" y="58"/>
                </a:cxn>
                <a:cxn ang="0">
                  <a:pos x="49" y="79"/>
                </a:cxn>
                <a:cxn ang="0">
                  <a:pos x="74" y="94"/>
                </a:cxn>
                <a:cxn ang="0">
                  <a:pos x="83" y="105"/>
                </a:cxn>
                <a:cxn ang="0">
                  <a:pos x="70" y="120"/>
                </a:cxn>
                <a:cxn ang="0">
                  <a:pos x="61" y="133"/>
                </a:cxn>
                <a:cxn ang="0">
                  <a:pos x="63" y="148"/>
                </a:cxn>
                <a:cxn ang="0">
                  <a:pos x="55" y="149"/>
                </a:cxn>
                <a:cxn ang="0">
                  <a:pos x="50" y="128"/>
                </a:cxn>
                <a:cxn ang="0">
                  <a:pos x="39" y="111"/>
                </a:cxn>
                <a:cxn ang="0">
                  <a:pos x="31" y="87"/>
                </a:cxn>
                <a:cxn ang="0">
                  <a:pos x="19" y="83"/>
                </a:cxn>
                <a:cxn ang="0">
                  <a:pos x="14" y="59"/>
                </a:cxn>
                <a:cxn ang="0">
                  <a:pos x="13" y="46"/>
                </a:cxn>
                <a:cxn ang="0">
                  <a:pos x="0" y="87"/>
                </a:cxn>
                <a:cxn ang="0">
                  <a:pos x="174" y="89"/>
                </a:cxn>
                <a:cxn ang="0">
                  <a:pos x="73" y="53"/>
                </a:cxn>
                <a:cxn ang="0">
                  <a:pos x="69" y="42"/>
                </a:cxn>
                <a:cxn ang="0">
                  <a:pos x="85" y="34"/>
                </a:cxn>
                <a:cxn ang="0">
                  <a:pos x="85" y="45"/>
                </a:cxn>
                <a:cxn ang="0">
                  <a:pos x="73" y="53"/>
                </a:cxn>
              </a:cxnLst>
              <a:rect l="0" t="0" r="r" b="b"/>
              <a:pathLst>
                <a:path w="174" h="174">
                  <a:moveTo>
                    <a:pt x="167" y="92"/>
                  </a:moveTo>
                  <a:cubicBezTo>
                    <a:pt x="165" y="92"/>
                    <a:pt x="163" y="90"/>
                    <a:pt x="163" y="88"/>
                  </a:cubicBezTo>
                  <a:cubicBezTo>
                    <a:pt x="163" y="86"/>
                    <a:pt x="161" y="84"/>
                    <a:pt x="159" y="84"/>
                  </a:cubicBezTo>
                  <a:cubicBezTo>
                    <a:pt x="157" y="84"/>
                    <a:pt x="155" y="88"/>
                    <a:pt x="155" y="92"/>
                  </a:cubicBezTo>
                  <a:cubicBezTo>
                    <a:pt x="155" y="97"/>
                    <a:pt x="155" y="100"/>
                    <a:pt x="147" y="100"/>
                  </a:cubicBezTo>
                  <a:cubicBezTo>
                    <a:pt x="139" y="100"/>
                    <a:pt x="144" y="92"/>
                    <a:pt x="144" y="92"/>
                  </a:cubicBezTo>
                  <a:cubicBezTo>
                    <a:pt x="146" y="88"/>
                    <a:pt x="145" y="82"/>
                    <a:pt x="142" y="79"/>
                  </a:cubicBezTo>
                  <a:cubicBezTo>
                    <a:pt x="140" y="77"/>
                    <a:pt x="138" y="75"/>
                    <a:pt x="137" y="73"/>
                  </a:cubicBezTo>
                  <a:cubicBezTo>
                    <a:pt x="134" y="70"/>
                    <a:pt x="130" y="69"/>
                    <a:pt x="129" y="70"/>
                  </a:cubicBezTo>
                  <a:cubicBezTo>
                    <a:pt x="128" y="71"/>
                    <a:pt x="129" y="74"/>
                    <a:pt x="130" y="76"/>
                  </a:cubicBezTo>
                  <a:cubicBezTo>
                    <a:pt x="132" y="77"/>
                    <a:pt x="133" y="80"/>
                    <a:pt x="133" y="82"/>
                  </a:cubicBezTo>
                  <a:cubicBezTo>
                    <a:pt x="132" y="83"/>
                    <a:pt x="128" y="83"/>
                    <a:pt x="124" y="81"/>
                  </a:cubicBezTo>
                  <a:cubicBezTo>
                    <a:pt x="123" y="80"/>
                    <a:pt x="123" y="80"/>
                    <a:pt x="122" y="80"/>
                  </a:cubicBezTo>
                  <a:cubicBezTo>
                    <a:pt x="118" y="78"/>
                    <a:pt x="118" y="79"/>
                    <a:pt x="121" y="82"/>
                  </a:cubicBezTo>
                  <a:cubicBezTo>
                    <a:pt x="122" y="84"/>
                    <a:pt x="124" y="85"/>
                    <a:pt x="125" y="87"/>
                  </a:cubicBezTo>
                  <a:cubicBezTo>
                    <a:pt x="129" y="90"/>
                    <a:pt x="130" y="96"/>
                    <a:pt x="128" y="99"/>
                  </a:cubicBezTo>
                  <a:cubicBezTo>
                    <a:pt x="128" y="100"/>
                    <a:pt x="127" y="101"/>
                    <a:pt x="127" y="101"/>
                  </a:cubicBezTo>
                  <a:cubicBezTo>
                    <a:pt x="125" y="105"/>
                    <a:pt x="123" y="112"/>
                    <a:pt x="122" y="116"/>
                  </a:cubicBezTo>
                  <a:cubicBezTo>
                    <a:pt x="122" y="116"/>
                    <a:pt x="121" y="116"/>
                    <a:pt x="121" y="117"/>
                  </a:cubicBezTo>
                  <a:cubicBezTo>
                    <a:pt x="120" y="121"/>
                    <a:pt x="118" y="126"/>
                    <a:pt x="116" y="127"/>
                  </a:cubicBezTo>
                  <a:cubicBezTo>
                    <a:pt x="114" y="129"/>
                    <a:pt x="112" y="129"/>
                    <a:pt x="111" y="127"/>
                  </a:cubicBezTo>
                  <a:cubicBezTo>
                    <a:pt x="111" y="125"/>
                    <a:pt x="109" y="123"/>
                    <a:pt x="107" y="123"/>
                  </a:cubicBezTo>
                  <a:cubicBezTo>
                    <a:pt x="105" y="122"/>
                    <a:pt x="103" y="119"/>
                    <a:pt x="102" y="115"/>
                  </a:cubicBezTo>
                  <a:cubicBezTo>
                    <a:pt x="102" y="112"/>
                    <a:pt x="102" y="110"/>
                    <a:pt x="101" y="107"/>
                  </a:cubicBezTo>
                  <a:cubicBezTo>
                    <a:pt x="101" y="103"/>
                    <a:pt x="97" y="98"/>
                    <a:pt x="93" y="96"/>
                  </a:cubicBezTo>
                  <a:cubicBezTo>
                    <a:pt x="93" y="95"/>
                    <a:pt x="92" y="95"/>
                    <a:pt x="91" y="95"/>
                  </a:cubicBezTo>
                  <a:cubicBezTo>
                    <a:pt x="87" y="93"/>
                    <a:pt x="82" y="88"/>
                    <a:pt x="79" y="85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6" y="80"/>
                    <a:pt x="78" y="77"/>
                    <a:pt x="83" y="77"/>
                  </a:cubicBezTo>
                  <a:cubicBezTo>
                    <a:pt x="86" y="77"/>
                    <a:pt x="88" y="77"/>
                    <a:pt x="91" y="77"/>
                  </a:cubicBezTo>
                  <a:cubicBezTo>
                    <a:pt x="95" y="77"/>
                    <a:pt x="102" y="76"/>
                    <a:pt x="107" y="74"/>
                  </a:cubicBezTo>
                  <a:cubicBezTo>
                    <a:pt x="111" y="73"/>
                    <a:pt x="114" y="69"/>
                    <a:pt x="114" y="65"/>
                  </a:cubicBezTo>
                  <a:cubicBezTo>
                    <a:pt x="115" y="61"/>
                    <a:pt x="111" y="59"/>
                    <a:pt x="107" y="60"/>
                  </a:cubicBezTo>
                  <a:cubicBezTo>
                    <a:pt x="103" y="61"/>
                    <a:pt x="98" y="63"/>
                    <a:pt x="95" y="65"/>
                  </a:cubicBezTo>
                  <a:cubicBezTo>
                    <a:pt x="93" y="67"/>
                    <a:pt x="88" y="69"/>
                    <a:pt x="83" y="69"/>
                  </a:cubicBezTo>
                  <a:cubicBezTo>
                    <a:pt x="79" y="70"/>
                    <a:pt x="75" y="67"/>
                    <a:pt x="76" y="63"/>
                  </a:cubicBezTo>
                  <a:cubicBezTo>
                    <a:pt x="77" y="59"/>
                    <a:pt x="80" y="54"/>
                    <a:pt x="83" y="51"/>
                  </a:cubicBezTo>
                  <a:cubicBezTo>
                    <a:pt x="87" y="49"/>
                    <a:pt x="92" y="46"/>
                    <a:pt x="95" y="46"/>
                  </a:cubicBezTo>
                  <a:cubicBezTo>
                    <a:pt x="99" y="46"/>
                    <a:pt x="102" y="43"/>
                    <a:pt x="103" y="39"/>
                  </a:cubicBezTo>
                  <a:cubicBezTo>
                    <a:pt x="104" y="35"/>
                    <a:pt x="108" y="31"/>
                    <a:pt x="112" y="30"/>
                  </a:cubicBezTo>
                  <a:cubicBezTo>
                    <a:pt x="114" y="30"/>
                    <a:pt x="116" y="30"/>
                    <a:pt x="119" y="29"/>
                  </a:cubicBezTo>
                  <a:cubicBezTo>
                    <a:pt x="122" y="29"/>
                    <a:pt x="129" y="29"/>
                    <a:pt x="132" y="29"/>
                  </a:cubicBezTo>
                  <a:cubicBezTo>
                    <a:pt x="135" y="29"/>
                    <a:pt x="138" y="29"/>
                    <a:pt x="141" y="29"/>
                  </a:cubicBezTo>
                  <a:cubicBezTo>
                    <a:pt x="144" y="29"/>
                    <a:pt x="148" y="29"/>
                    <a:pt x="152" y="29"/>
                  </a:cubicBezTo>
                  <a:cubicBezTo>
                    <a:pt x="136" y="11"/>
                    <a:pt x="113" y="0"/>
                    <a:pt x="87" y="0"/>
                  </a:cubicBezTo>
                  <a:cubicBezTo>
                    <a:pt x="62" y="0"/>
                    <a:pt x="40" y="11"/>
                    <a:pt x="24" y="27"/>
                  </a:cubicBezTo>
                  <a:cubicBezTo>
                    <a:pt x="28" y="27"/>
                    <a:pt x="31" y="27"/>
                    <a:pt x="35" y="27"/>
                  </a:cubicBezTo>
                  <a:cubicBezTo>
                    <a:pt x="39" y="26"/>
                    <a:pt x="45" y="27"/>
                    <a:pt x="49" y="27"/>
                  </a:cubicBezTo>
                  <a:cubicBezTo>
                    <a:pt x="51" y="28"/>
                    <a:pt x="54" y="28"/>
                    <a:pt x="56" y="28"/>
                  </a:cubicBezTo>
                  <a:cubicBezTo>
                    <a:pt x="60" y="29"/>
                    <a:pt x="63" y="34"/>
                    <a:pt x="64" y="38"/>
                  </a:cubicBezTo>
                  <a:cubicBezTo>
                    <a:pt x="64" y="40"/>
                    <a:pt x="64" y="43"/>
                    <a:pt x="65" y="45"/>
                  </a:cubicBezTo>
                  <a:cubicBezTo>
                    <a:pt x="65" y="49"/>
                    <a:pt x="63" y="55"/>
                    <a:pt x="60" y="58"/>
                  </a:cubicBezTo>
                  <a:cubicBezTo>
                    <a:pt x="57" y="61"/>
                    <a:pt x="52" y="65"/>
                    <a:pt x="48" y="69"/>
                  </a:cubicBezTo>
                  <a:cubicBezTo>
                    <a:pt x="45" y="72"/>
                    <a:pt x="46" y="77"/>
                    <a:pt x="49" y="79"/>
                  </a:cubicBezTo>
                  <a:cubicBezTo>
                    <a:pt x="53" y="82"/>
                    <a:pt x="57" y="84"/>
                    <a:pt x="60" y="86"/>
                  </a:cubicBezTo>
                  <a:cubicBezTo>
                    <a:pt x="64" y="89"/>
                    <a:pt x="70" y="92"/>
                    <a:pt x="74" y="94"/>
                  </a:cubicBezTo>
                  <a:cubicBezTo>
                    <a:pt x="75" y="94"/>
                    <a:pt x="75" y="94"/>
                    <a:pt x="76" y="95"/>
                  </a:cubicBezTo>
                  <a:cubicBezTo>
                    <a:pt x="80" y="96"/>
                    <a:pt x="83" y="101"/>
                    <a:pt x="83" y="105"/>
                  </a:cubicBezTo>
                  <a:cubicBezTo>
                    <a:pt x="82" y="108"/>
                    <a:pt x="80" y="112"/>
                    <a:pt x="78" y="112"/>
                  </a:cubicBezTo>
                  <a:cubicBezTo>
                    <a:pt x="76" y="112"/>
                    <a:pt x="72" y="116"/>
                    <a:pt x="70" y="120"/>
                  </a:cubicBezTo>
                  <a:cubicBezTo>
                    <a:pt x="70" y="120"/>
                    <a:pt x="70" y="121"/>
                    <a:pt x="69" y="121"/>
                  </a:cubicBezTo>
                  <a:cubicBezTo>
                    <a:pt x="67" y="125"/>
                    <a:pt x="63" y="131"/>
                    <a:pt x="61" y="133"/>
                  </a:cubicBezTo>
                  <a:cubicBezTo>
                    <a:pt x="59" y="136"/>
                    <a:pt x="59" y="139"/>
                    <a:pt x="60" y="141"/>
                  </a:cubicBezTo>
                  <a:cubicBezTo>
                    <a:pt x="62" y="142"/>
                    <a:pt x="63" y="146"/>
                    <a:pt x="63" y="148"/>
                  </a:cubicBezTo>
                  <a:cubicBezTo>
                    <a:pt x="63" y="150"/>
                    <a:pt x="60" y="151"/>
                    <a:pt x="57" y="149"/>
                  </a:cubicBezTo>
                  <a:cubicBezTo>
                    <a:pt x="56" y="149"/>
                    <a:pt x="56" y="149"/>
                    <a:pt x="55" y="149"/>
                  </a:cubicBezTo>
                  <a:cubicBezTo>
                    <a:pt x="52" y="148"/>
                    <a:pt x="50" y="143"/>
                    <a:pt x="50" y="138"/>
                  </a:cubicBezTo>
                  <a:cubicBezTo>
                    <a:pt x="50" y="135"/>
                    <a:pt x="50" y="132"/>
                    <a:pt x="50" y="128"/>
                  </a:cubicBezTo>
                  <a:cubicBezTo>
                    <a:pt x="51" y="124"/>
                    <a:pt x="49" y="119"/>
                    <a:pt x="47" y="118"/>
                  </a:cubicBezTo>
                  <a:cubicBezTo>
                    <a:pt x="45" y="116"/>
                    <a:pt x="41" y="113"/>
                    <a:pt x="39" y="111"/>
                  </a:cubicBezTo>
                  <a:cubicBezTo>
                    <a:pt x="37" y="109"/>
                    <a:pt x="35" y="103"/>
                    <a:pt x="35" y="99"/>
                  </a:cubicBezTo>
                  <a:cubicBezTo>
                    <a:pt x="35" y="94"/>
                    <a:pt x="33" y="89"/>
                    <a:pt x="31" y="87"/>
                  </a:cubicBezTo>
                  <a:cubicBezTo>
                    <a:pt x="29" y="85"/>
                    <a:pt x="27" y="83"/>
                    <a:pt x="27" y="83"/>
                  </a:cubicBezTo>
                  <a:cubicBezTo>
                    <a:pt x="27" y="83"/>
                    <a:pt x="27" y="83"/>
                    <a:pt x="19" y="83"/>
                  </a:cubicBezTo>
                  <a:cubicBezTo>
                    <a:pt x="11" y="83"/>
                    <a:pt x="11" y="75"/>
                    <a:pt x="11" y="75"/>
                  </a:cubicBezTo>
                  <a:cubicBezTo>
                    <a:pt x="11" y="70"/>
                    <a:pt x="13" y="64"/>
                    <a:pt x="14" y="59"/>
                  </a:cubicBezTo>
                  <a:cubicBezTo>
                    <a:pt x="15" y="57"/>
                    <a:pt x="16" y="54"/>
                    <a:pt x="17" y="51"/>
                  </a:cubicBezTo>
                  <a:cubicBezTo>
                    <a:pt x="19" y="47"/>
                    <a:pt x="17" y="45"/>
                    <a:pt x="13" y="46"/>
                  </a:cubicBezTo>
                  <a:cubicBezTo>
                    <a:pt x="12" y="47"/>
                    <a:pt x="11" y="47"/>
                    <a:pt x="10" y="48"/>
                  </a:cubicBezTo>
                  <a:cubicBezTo>
                    <a:pt x="4" y="60"/>
                    <a:pt x="0" y="73"/>
                    <a:pt x="0" y="87"/>
                  </a:cubicBezTo>
                  <a:cubicBezTo>
                    <a:pt x="0" y="135"/>
                    <a:pt x="39" y="174"/>
                    <a:pt x="87" y="174"/>
                  </a:cubicBezTo>
                  <a:cubicBezTo>
                    <a:pt x="135" y="174"/>
                    <a:pt x="173" y="136"/>
                    <a:pt x="174" y="89"/>
                  </a:cubicBezTo>
                  <a:cubicBezTo>
                    <a:pt x="172" y="91"/>
                    <a:pt x="169" y="92"/>
                    <a:pt x="167" y="92"/>
                  </a:cubicBezTo>
                  <a:close/>
                  <a:moveTo>
                    <a:pt x="73" y="53"/>
                  </a:moveTo>
                  <a:cubicBezTo>
                    <a:pt x="72" y="55"/>
                    <a:pt x="70" y="52"/>
                    <a:pt x="69" y="49"/>
                  </a:cubicBezTo>
                  <a:cubicBezTo>
                    <a:pt x="69" y="47"/>
                    <a:pt x="69" y="44"/>
                    <a:pt x="69" y="42"/>
                  </a:cubicBezTo>
                  <a:cubicBezTo>
                    <a:pt x="69" y="39"/>
                    <a:pt x="74" y="34"/>
                    <a:pt x="77" y="34"/>
                  </a:cubicBezTo>
                  <a:cubicBezTo>
                    <a:pt x="80" y="34"/>
                    <a:pt x="82" y="34"/>
                    <a:pt x="85" y="34"/>
                  </a:cubicBezTo>
                  <a:cubicBezTo>
                    <a:pt x="88" y="34"/>
                    <a:pt x="92" y="37"/>
                    <a:pt x="92" y="38"/>
                  </a:cubicBezTo>
                  <a:cubicBezTo>
                    <a:pt x="92" y="40"/>
                    <a:pt x="89" y="43"/>
                    <a:pt x="85" y="45"/>
                  </a:cubicBezTo>
                  <a:cubicBezTo>
                    <a:pt x="85" y="45"/>
                    <a:pt x="84" y="46"/>
                    <a:pt x="83" y="46"/>
                  </a:cubicBezTo>
                  <a:cubicBezTo>
                    <a:pt x="79" y="48"/>
                    <a:pt x="75" y="51"/>
                    <a:pt x="73" y="5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12" name="Group 319"/>
            <p:cNvGrpSpPr/>
            <p:nvPr/>
          </p:nvGrpSpPr>
          <p:grpSpPr>
            <a:xfrm>
              <a:off x="3222434" y="3333750"/>
              <a:ext cx="601663" cy="438150"/>
              <a:chOff x="4930417" y="3856038"/>
              <a:chExt cx="601663" cy="438150"/>
            </a:xfrm>
            <a:grpFill/>
          </p:grpSpPr>
          <p:sp>
            <p:nvSpPr>
              <p:cNvPr id="17" name="Freeform 68"/>
              <p:cNvSpPr>
                <a:spLocks noEditPoints="1"/>
              </p:cNvSpPr>
              <p:nvPr/>
            </p:nvSpPr>
            <p:spPr bwMode="auto">
              <a:xfrm>
                <a:off x="4955817" y="3856038"/>
                <a:ext cx="539750" cy="387350"/>
              </a:xfrm>
              <a:custGeom>
                <a:avLst/>
                <a:gdLst/>
                <a:ahLst/>
                <a:cxnLst>
                  <a:cxn ang="0">
                    <a:pos x="216" y="13"/>
                  </a:cxn>
                  <a:cxn ang="0">
                    <a:pos x="203" y="0"/>
                  </a:cxn>
                  <a:cxn ang="0">
                    <a:pos x="13" y="0"/>
                  </a:cxn>
                  <a:cxn ang="0">
                    <a:pos x="0" y="13"/>
                  </a:cxn>
                  <a:cxn ang="0">
                    <a:pos x="0" y="143"/>
                  </a:cxn>
                  <a:cxn ang="0">
                    <a:pos x="13" y="155"/>
                  </a:cxn>
                  <a:cxn ang="0">
                    <a:pos x="203" y="155"/>
                  </a:cxn>
                  <a:cxn ang="0">
                    <a:pos x="216" y="143"/>
                  </a:cxn>
                  <a:cxn ang="0">
                    <a:pos x="216" y="13"/>
                  </a:cxn>
                  <a:cxn ang="0">
                    <a:pos x="206" y="138"/>
                  </a:cxn>
                  <a:cxn ang="0">
                    <a:pos x="14" y="138"/>
                  </a:cxn>
                  <a:cxn ang="0">
                    <a:pos x="14" y="13"/>
                  </a:cxn>
                  <a:cxn ang="0">
                    <a:pos x="206" y="13"/>
                  </a:cxn>
                  <a:cxn ang="0">
                    <a:pos x="206" y="138"/>
                  </a:cxn>
                </a:cxnLst>
                <a:rect l="0" t="0" r="r" b="b"/>
                <a:pathLst>
                  <a:path w="216" h="155">
                    <a:moveTo>
                      <a:pt x="216" y="13"/>
                    </a:moveTo>
                    <a:cubicBezTo>
                      <a:pt x="216" y="6"/>
                      <a:pt x="210" y="0"/>
                      <a:pt x="20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50"/>
                      <a:pt x="6" y="155"/>
                      <a:pt x="13" y="155"/>
                    </a:cubicBezTo>
                    <a:cubicBezTo>
                      <a:pt x="203" y="155"/>
                      <a:pt x="203" y="155"/>
                      <a:pt x="203" y="155"/>
                    </a:cubicBezTo>
                    <a:cubicBezTo>
                      <a:pt x="210" y="155"/>
                      <a:pt x="216" y="150"/>
                      <a:pt x="216" y="143"/>
                    </a:cubicBezTo>
                    <a:lnTo>
                      <a:pt x="216" y="13"/>
                    </a:lnTo>
                    <a:close/>
                    <a:moveTo>
                      <a:pt x="206" y="138"/>
                    </a:moveTo>
                    <a:cubicBezTo>
                      <a:pt x="14" y="138"/>
                      <a:pt x="14" y="138"/>
                      <a:pt x="14" y="138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206" y="13"/>
                      <a:pt x="206" y="13"/>
                      <a:pt x="206" y="13"/>
                    </a:cubicBezTo>
                    <a:lnTo>
                      <a:pt x="206" y="13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8" name="Freeform 69"/>
              <p:cNvSpPr>
                <a:spLocks/>
              </p:cNvSpPr>
              <p:nvPr/>
            </p:nvSpPr>
            <p:spPr bwMode="auto">
              <a:xfrm>
                <a:off x="4930417" y="4251325"/>
                <a:ext cx="601663" cy="42863"/>
              </a:xfrm>
              <a:custGeom>
                <a:avLst/>
                <a:gdLst/>
                <a:ahLst/>
                <a:cxnLst>
                  <a:cxn ang="0">
                    <a:pos x="152" y="0"/>
                  </a:cxn>
                  <a:cxn ang="0">
                    <a:pos x="139" y="7"/>
                  </a:cxn>
                  <a:cxn ang="0">
                    <a:pos x="101" y="7"/>
                  </a:cxn>
                  <a:cxn ang="0">
                    <a:pos x="89" y="0"/>
                  </a:cxn>
                  <a:cxn ang="0">
                    <a:pos x="0" y="0"/>
                  </a:cxn>
                  <a:cxn ang="0">
                    <a:pos x="25" y="17"/>
                  </a:cxn>
                  <a:cxn ang="0">
                    <a:pos x="215" y="17"/>
                  </a:cxn>
                  <a:cxn ang="0">
                    <a:pos x="240" y="0"/>
                  </a:cxn>
                  <a:cxn ang="0">
                    <a:pos x="152" y="0"/>
                  </a:cxn>
                </a:cxnLst>
                <a:rect l="0" t="0" r="r" b="b"/>
                <a:pathLst>
                  <a:path w="240" h="17">
                    <a:moveTo>
                      <a:pt x="152" y="0"/>
                    </a:moveTo>
                    <a:cubicBezTo>
                      <a:pt x="152" y="0"/>
                      <a:pt x="152" y="7"/>
                      <a:pt x="139" y="7"/>
                    </a:cubicBezTo>
                    <a:cubicBezTo>
                      <a:pt x="126" y="7"/>
                      <a:pt x="114" y="7"/>
                      <a:pt x="101" y="7"/>
                    </a:cubicBezTo>
                    <a:cubicBezTo>
                      <a:pt x="89" y="7"/>
                      <a:pt x="89" y="0"/>
                      <a:pt x="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7"/>
                      <a:pt x="25" y="17"/>
                    </a:cubicBezTo>
                    <a:cubicBezTo>
                      <a:pt x="51" y="17"/>
                      <a:pt x="190" y="17"/>
                      <a:pt x="215" y="17"/>
                    </a:cubicBezTo>
                    <a:cubicBezTo>
                      <a:pt x="240" y="17"/>
                      <a:pt x="240" y="0"/>
                      <a:pt x="240" y="0"/>
                    </a:cubicBezTo>
                    <a:lnTo>
                      <a:pt x="15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1981200" y="2266950"/>
              <a:ext cx="1371600" cy="304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商务交流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905000" y="2800350"/>
              <a:ext cx="1371600" cy="304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质量控制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990600" y="3790950"/>
              <a:ext cx="1371600" cy="304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全球认证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819400" y="3790950"/>
              <a:ext cx="1371600" cy="304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数字化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800600" y="1276350"/>
            <a:ext cx="1143000" cy="1143000"/>
            <a:chOff x="4800600" y="1276350"/>
            <a:chExt cx="1143000" cy="1143000"/>
          </a:xfrm>
          <a:noFill/>
        </p:grpSpPr>
        <p:sp>
          <p:nvSpPr>
            <p:cNvPr id="29" name="Rounded Rectangle 28"/>
            <p:cNvSpPr/>
            <p:nvPr/>
          </p:nvSpPr>
          <p:spPr>
            <a:xfrm>
              <a:off x="4800600" y="1276350"/>
              <a:ext cx="1143000" cy="1143000"/>
            </a:xfrm>
            <a:prstGeom prst="roundRect">
              <a:avLst>
                <a:gd name="adj" fmla="val 866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grpSp>
          <p:nvGrpSpPr>
            <p:cNvPr id="30" name="Group 60"/>
            <p:cNvGrpSpPr/>
            <p:nvPr/>
          </p:nvGrpSpPr>
          <p:grpSpPr>
            <a:xfrm>
              <a:off x="5029198" y="1504950"/>
              <a:ext cx="685800" cy="685800"/>
              <a:chOff x="4381500" y="2925763"/>
              <a:chExt cx="363538" cy="293688"/>
            </a:xfrm>
            <a:grpFill/>
          </p:grpSpPr>
          <p:sp>
            <p:nvSpPr>
              <p:cNvPr id="31" name="Freeform 818"/>
              <p:cNvSpPr>
                <a:spLocks/>
              </p:cNvSpPr>
              <p:nvPr/>
            </p:nvSpPr>
            <p:spPr bwMode="auto">
              <a:xfrm>
                <a:off x="4570413" y="3076575"/>
                <a:ext cx="82550" cy="142875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5" y="0"/>
                  </a:cxn>
                  <a:cxn ang="0">
                    <a:pos x="0" y="4"/>
                  </a:cxn>
                  <a:cxn ang="0">
                    <a:pos x="0" y="36"/>
                  </a:cxn>
                  <a:cxn ang="0">
                    <a:pos x="5" y="40"/>
                  </a:cxn>
                  <a:cxn ang="0">
                    <a:pos x="18" y="40"/>
                  </a:cxn>
                  <a:cxn ang="0">
                    <a:pos x="23" y="36"/>
                  </a:cxn>
                  <a:cxn ang="0">
                    <a:pos x="23" y="4"/>
                  </a:cxn>
                  <a:cxn ang="0">
                    <a:pos x="18" y="0"/>
                  </a:cxn>
                </a:cxnLst>
                <a:rect l="0" t="0" r="r" b="b"/>
                <a:pathLst>
                  <a:path w="23" h="40">
                    <a:moveTo>
                      <a:pt x="1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8"/>
                      <a:pt x="2" y="40"/>
                      <a:pt x="5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40"/>
                      <a:pt x="23" y="38"/>
                      <a:pt x="23" y="3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2"/>
                      <a:pt x="21" y="0"/>
                      <a:pt x="1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2" name="Freeform 819"/>
              <p:cNvSpPr>
                <a:spLocks/>
              </p:cNvSpPr>
              <p:nvPr/>
            </p:nvSpPr>
            <p:spPr bwMode="auto">
              <a:xfrm>
                <a:off x="4667250" y="2925763"/>
                <a:ext cx="77788" cy="293688"/>
              </a:xfrm>
              <a:custGeom>
                <a:avLst/>
                <a:gdLst/>
                <a:ahLst/>
                <a:cxnLst>
                  <a:cxn ang="0">
                    <a:pos x="5" y="82"/>
                  </a:cxn>
                  <a:cxn ang="0">
                    <a:pos x="18" y="82"/>
                  </a:cxn>
                  <a:cxn ang="0">
                    <a:pos x="22" y="78"/>
                  </a:cxn>
                  <a:cxn ang="0">
                    <a:pos x="22" y="4"/>
                  </a:cxn>
                  <a:cxn ang="0">
                    <a:pos x="18" y="0"/>
                  </a:cxn>
                  <a:cxn ang="0">
                    <a:pos x="5" y="0"/>
                  </a:cxn>
                  <a:cxn ang="0">
                    <a:pos x="0" y="4"/>
                  </a:cxn>
                  <a:cxn ang="0">
                    <a:pos x="0" y="46"/>
                  </a:cxn>
                  <a:cxn ang="0">
                    <a:pos x="0" y="78"/>
                  </a:cxn>
                  <a:cxn ang="0">
                    <a:pos x="5" y="82"/>
                  </a:cxn>
                </a:cxnLst>
                <a:rect l="0" t="0" r="r" b="b"/>
                <a:pathLst>
                  <a:path w="22" h="82">
                    <a:moveTo>
                      <a:pt x="5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20" y="82"/>
                      <a:pt x="22" y="80"/>
                      <a:pt x="22" y="78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0"/>
                      <a:pt x="2" y="82"/>
                      <a:pt x="5" y="8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3" name="Freeform 820"/>
              <p:cNvSpPr>
                <a:spLocks/>
              </p:cNvSpPr>
              <p:nvPr/>
            </p:nvSpPr>
            <p:spPr bwMode="auto">
              <a:xfrm>
                <a:off x="4478338" y="3008313"/>
                <a:ext cx="77788" cy="21113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4" y="0"/>
                  </a:cxn>
                  <a:cxn ang="0">
                    <a:pos x="0" y="5"/>
                  </a:cxn>
                  <a:cxn ang="0">
                    <a:pos x="0" y="42"/>
                  </a:cxn>
                  <a:cxn ang="0">
                    <a:pos x="0" y="55"/>
                  </a:cxn>
                  <a:cxn ang="0">
                    <a:pos x="4" y="59"/>
                  </a:cxn>
                  <a:cxn ang="0">
                    <a:pos x="18" y="59"/>
                  </a:cxn>
                  <a:cxn ang="0">
                    <a:pos x="22" y="55"/>
                  </a:cxn>
                  <a:cxn ang="0">
                    <a:pos x="22" y="23"/>
                  </a:cxn>
                  <a:cxn ang="0">
                    <a:pos x="22" y="5"/>
                  </a:cxn>
                  <a:cxn ang="0">
                    <a:pos x="18" y="0"/>
                  </a:cxn>
                </a:cxnLst>
                <a:rect l="0" t="0" r="r" b="b"/>
                <a:pathLst>
                  <a:path w="22" h="59">
                    <a:moveTo>
                      <a:pt x="1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7"/>
                      <a:pt x="2" y="59"/>
                      <a:pt x="4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0" y="59"/>
                      <a:pt x="22" y="57"/>
                      <a:pt x="22" y="55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2"/>
                      <a:pt x="20" y="0"/>
                      <a:pt x="1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4" name="Freeform 821"/>
              <p:cNvSpPr>
                <a:spLocks/>
              </p:cNvSpPr>
              <p:nvPr/>
            </p:nvSpPr>
            <p:spPr bwMode="auto">
              <a:xfrm>
                <a:off x="4381500" y="3144838"/>
                <a:ext cx="82550" cy="7461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5" y="0"/>
                  </a:cxn>
                  <a:cxn ang="0">
                    <a:pos x="0" y="4"/>
                  </a:cxn>
                  <a:cxn ang="0">
                    <a:pos x="0" y="17"/>
                  </a:cxn>
                  <a:cxn ang="0">
                    <a:pos x="5" y="21"/>
                  </a:cxn>
                  <a:cxn ang="0">
                    <a:pos x="18" y="21"/>
                  </a:cxn>
                  <a:cxn ang="0">
                    <a:pos x="23" y="17"/>
                  </a:cxn>
                  <a:cxn ang="0">
                    <a:pos x="23" y="4"/>
                  </a:cxn>
                  <a:cxn ang="0">
                    <a:pos x="18" y="0"/>
                  </a:cxn>
                </a:cxnLst>
                <a:rect l="0" t="0" r="r" b="b"/>
                <a:pathLst>
                  <a:path w="23" h="21">
                    <a:moveTo>
                      <a:pt x="1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1"/>
                      <a:pt x="5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21"/>
                      <a:pt x="23" y="19"/>
                      <a:pt x="23" y="17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2"/>
                      <a:pt x="21" y="0"/>
                      <a:pt x="1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6096000" y="1276350"/>
            <a:ext cx="1143000" cy="1143000"/>
            <a:chOff x="6096000" y="1276350"/>
            <a:chExt cx="1143000" cy="1143000"/>
          </a:xfrm>
          <a:noFill/>
        </p:grpSpPr>
        <p:sp>
          <p:nvSpPr>
            <p:cNvPr id="36" name="Rounded Rectangle 35"/>
            <p:cNvSpPr/>
            <p:nvPr/>
          </p:nvSpPr>
          <p:spPr>
            <a:xfrm>
              <a:off x="6096000" y="1276350"/>
              <a:ext cx="1143000" cy="1143000"/>
            </a:xfrm>
            <a:prstGeom prst="roundRect">
              <a:avLst>
                <a:gd name="adj" fmla="val 866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grpSp>
          <p:nvGrpSpPr>
            <p:cNvPr id="37" name="Group 65"/>
            <p:cNvGrpSpPr/>
            <p:nvPr/>
          </p:nvGrpSpPr>
          <p:grpSpPr>
            <a:xfrm>
              <a:off x="6259417" y="1417733"/>
              <a:ext cx="838200" cy="762000"/>
              <a:chOff x="6051550" y="2911475"/>
              <a:chExt cx="382588" cy="322263"/>
            </a:xfrm>
            <a:grpFill/>
          </p:grpSpPr>
          <p:sp>
            <p:nvSpPr>
              <p:cNvPr id="38" name="Freeform 823"/>
              <p:cNvSpPr>
                <a:spLocks noEditPoints="1"/>
              </p:cNvSpPr>
              <p:nvPr/>
            </p:nvSpPr>
            <p:spPr bwMode="auto">
              <a:xfrm>
                <a:off x="6080125" y="2911475"/>
                <a:ext cx="320675" cy="236538"/>
              </a:xfrm>
              <a:custGeom>
                <a:avLst/>
                <a:gdLst/>
                <a:ahLst/>
                <a:cxnLst>
                  <a:cxn ang="0">
                    <a:pos x="6" y="66"/>
                  </a:cxn>
                  <a:cxn ang="0">
                    <a:pos x="85" y="66"/>
                  </a:cxn>
                  <a:cxn ang="0">
                    <a:pos x="90" y="60"/>
                  </a:cxn>
                  <a:cxn ang="0">
                    <a:pos x="90" y="6"/>
                  </a:cxn>
                  <a:cxn ang="0">
                    <a:pos x="85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0"/>
                  </a:cxn>
                  <a:cxn ang="0">
                    <a:pos x="6" y="66"/>
                  </a:cxn>
                  <a:cxn ang="0">
                    <a:pos x="7" y="10"/>
                  </a:cxn>
                  <a:cxn ang="0">
                    <a:pos x="10" y="6"/>
                  </a:cxn>
                  <a:cxn ang="0">
                    <a:pos x="80" y="6"/>
                  </a:cxn>
                  <a:cxn ang="0">
                    <a:pos x="84" y="10"/>
                  </a:cxn>
                  <a:cxn ang="0">
                    <a:pos x="84" y="56"/>
                  </a:cxn>
                  <a:cxn ang="0">
                    <a:pos x="80" y="59"/>
                  </a:cxn>
                  <a:cxn ang="0">
                    <a:pos x="10" y="59"/>
                  </a:cxn>
                  <a:cxn ang="0">
                    <a:pos x="7" y="56"/>
                  </a:cxn>
                  <a:cxn ang="0">
                    <a:pos x="7" y="10"/>
                  </a:cxn>
                </a:cxnLst>
                <a:rect l="0" t="0" r="r" b="b"/>
                <a:pathLst>
                  <a:path w="90" h="66">
                    <a:moveTo>
                      <a:pt x="6" y="66"/>
                    </a:moveTo>
                    <a:cubicBezTo>
                      <a:pt x="85" y="66"/>
                      <a:pt x="85" y="66"/>
                      <a:pt x="85" y="66"/>
                    </a:cubicBezTo>
                    <a:cubicBezTo>
                      <a:pt x="88" y="66"/>
                      <a:pt x="90" y="63"/>
                      <a:pt x="90" y="60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2"/>
                      <a:pt x="88" y="0"/>
                      <a:pt x="8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3"/>
                      <a:pt x="3" y="66"/>
                      <a:pt x="6" y="66"/>
                    </a:cubicBezTo>
                    <a:close/>
                    <a:moveTo>
                      <a:pt x="7" y="10"/>
                    </a:moveTo>
                    <a:cubicBezTo>
                      <a:pt x="7" y="8"/>
                      <a:pt x="8" y="6"/>
                      <a:pt x="1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2" y="6"/>
                      <a:pt x="84" y="8"/>
                      <a:pt x="84" y="10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4" y="58"/>
                      <a:pt x="82" y="59"/>
                      <a:pt x="80" y="5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8" y="59"/>
                      <a:pt x="7" y="58"/>
                      <a:pt x="7" y="56"/>
                    </a:cubicBezTo>
                    <a:lnTo>
                      <a:pt x="7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9" name="Freeform 824"/>
              <p:cNvSpPr>
                <a:spLocks/>
              </p:cNvSpPr>
              <p:nvPr/>
            </p:nvSpPr>
            <p:spPr bwMode="auto">
              <a:xfrm>
                <a:off x="6051550" y="3162300"/>
                <a:ext cx="382588" cy="71438"/>
              </a:xfrm>
              <a:custGeom>
                <a:avLst/>
                <a:gdLst/>
                <a:ahLst/>
                <a:cxnLst>
                  <a:cxn ang="0">
                    <a:pos x="105" y="8"/>
                  </a:cxn>
                  <a:cxn ang="0">
                    <a:pos x="101" y="2"/>
                  </a:cxn>
                  <a:cxn ang="0">
                    <a:pos x="97" y="0"/>
                  </a:cxn>
                  <a:cxn ang="0">
                    <a:pos x="96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5" y="2"/>
                  </a:cxn>
                  <a:cxn ang="0">
                    <a:pos x="1" y="8"/>
                  </a:cxn>
                  <a:cxn ang="0">
                    <a:pos x="1" y="16"/>
                  </a:cxn>
                  <a:cxn ang="0">
                    <a:pos x="6" y="20"/>
                  </a:cxn>
                  <a:cxn ang="0">
                    <a:pos x="100" y="20"/>
                  </a:cxn>
                  <a:cxn ang="0">
                    <a:pos x="105" y="16"/>
                  </a:cxn>
                  <a:cxn ang="0">
                    <a:pos x="105" y="8"/>
                  </a:cxn>
                </a:cxnLst>
                <a:rect l="0" t="0" r="r" b="b"/>
                <a:pathLst>
                  <a:path w="107" h="20">
                    <a:moveTo>
                      <a:pt x="105" y="8"/>
                    </a:moveTo>
                    <a:cubicBezTo>
                      <a:pt x="101" y="2"/>
                      <a:pt x="101" y="2"/>
                      <a:pt x="101" y="2"/>
                    </a:cubicBezTo>
                    <a:cubicBezTo>
                      <a:pt x="100" y="1"/>
                      <a:pt x="98" y="0"/>
                      <a:pt x="97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5" y="2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3"/>
                      <a:pt x="1" y="16"/>
                    </a:cubicBezTo>
                    <a:cubicBezTo>
                      <a:pt x="2" y="18"/>
                      <a:pt x="4" y="20"/>
                      <a:pt x="6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2" y="20"/>
                      <a:pt x="104" y="18"/>
                      <a:pt x="105" y="16"/>
                    </a:cubicBezTo>
                    <a:cubicBezTo>
                      <a:pt x="107" y="13"/>
                      <a:pt x="106" y="10"/>
                      <a:pt x="105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7391400" y="1276350"/>
            <a:ext cx="1143000" cy="1143000"/>
            <a:chOff x="7391400" y="1276350"/>
            <a:chExt cx="1143000" cy="1143000"/>
          </a:xfrm>
          <a:noFill/>
        </p:grpSpPr>
        <p:sp>
          <p:nvSpPr>
            <p:cNvPr id="41" name="Rounded Rectangle 40"/>
            <p:cNvSpPr/>
            <p:nvPr/>
          </p:nvSpPr>
          <p:spPr>
            <a:xfrm>
              <a:off x="7391400" y="1276350"/>
              <a:ext cx="1143000" cy="1143000"/>
            </a:xfrm>
            <a:prstGeom prst="roundRect">
              <a:avLst>
                <a:gd name="adj" fmla="val 866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grpSp>
          <p:nvGrpSpPr>
            <p:cNvPr id="42" name="Group 68"/>
            <p:cNvGrpSpPr/>
            <p:nvPr/>
          </p:nvGrpSpPr>
          <p:grpSpPr>
            <a:xfrm>
              <a:off x="7510751" y="1428750"/>
              <a:ext cx="914400" cy="762000"/>
              <a:chOff x="7700963" y="2874963"/>
              <a:chExt cx="434975" cy="369888"/>
            </a:xfrm>
            <a:grpFill/>
          </p:grpSpPr>
          <p:sp>
            <p:nvSpPr>
              <p:cNvPr id="43" name="Freeform 829"/>
              <p:cNvSpPr>
                <a:spLocks/>
              </p:cNvSpPr>
              <p:nvPr/>
            </p:nvSpPr>
            <p:spPr bwMode="auto">
              <a:xfrm>
                <a:off x="7743825" y="3017838"/>
                <a:ext cx="346075" cy="115888"/>
              </a:xfrm>
              <a:custGeom>
                <a:avLst/>
                <a:gdLst/>
                <a:ahLst/>
                <a:cxnLst>
                  <a:cxn ang="0">
                    <a:pos x="2" y="32"/>
                  </a:cxn>
                  <a:cxn ang="0">
                    <a:pos x="3" y="32"/>
                  </a:cxn>
                  <a:cxn ang="0">
                    <a:pos x="5" y="30"/>
                  </a:cxn>
                  <a:cxn ang="0">
                    <a:pos x="5" y="26"/>
                  </a:cxn>
                  <a:cxn ang="0">
                    <a:pos x="13" y="18"/>
                  </a:cxn>
                  <a:cxn ang="0">
                    <a:pos x="43" y="18"/>
                  </a:cxn>
                  <a:cxn ang="0">
                    <a:pos x="47" y="21"/>
                  </a:cxn>
                  <a:cxn ang="0">
                    <a:pos x="47" y="30"/>
                  </a:cxn>
                  <a:cxn ang="0">
                    <a:pos x="49" y="32"/>
                  </a:cxn>
                  <a:cxn ang="0">
                    <a:pos x="49" y="32"/>
                  </a:cxn>
                  <a:cxn ang="0">
                    <a:pos x="51" y="30"/>
                  </a:cxn>
                  <a:cxn ang="0">
                    <a:pos x="51" y="21"/>
                  </a:cxn>
                  <a:cxn ang="0">
                    <a:pos x="54" y="18"/>
                  </a:cxn>
                  <a:cxn ang="0">
                    <a:pos x="85" y="18"/>
                  </a:cxn>
                  <a:cxn ang="0">
                    <a:pos x="93" y="26"/>
                  </a:cxn>
                  <a:cxn ang="0">
                    <a:pos x="93" y="30"/>
                  </a:cxn>
                  <a:cxn ang="0">
                    <a:pos x="95" y="32"/>
                  </a:cxn>
                  <a:cxn ang="0">
                    <a:pos x="95" y="32"/>
                  </a:cxn>
                  <a:cxn ang="0">
                    <a:pos x="97" y="30"/>
                  </a:cxn>
                  <a:cxn ang="0">
                    <a:pos x="97" y="26"/>
                  </a:cxn>
                  <a:cxn ang="0">
                    <a:pos x="85" y="13"/>
                  </a:cxn>
                  <a:cxn ang="0">
                    <a:pos x="54" y="13"/>
                  </a:cxn>
                  <a:cxn ang="0">
                    <a:pos x="51" y="10"/>
                  </a:cxn>
                  <a:cxn ang="0">
                    <a:pos x="51" y="2"/>
                  </a:cxn>
                  <a:cxn ang="0">
                    <a:pos x="49" y="0"/>
                  </a:cxn>
                  <a:cxn ang="0">
                    <a:pos x="49" y="0"/>
                  </a:cxn>
                  <a:cxn ang="0">
                    <a:pos x="47" y="2"/>
                  </a:cxn>
                  <a:cxn ang="0">
                    <a:pos x="47" y="10"/>
                  </a:cxn>
                  <a:cxn ang="0">
                    <a:pos x="43" y="13"/>
                  </a:cxn>
                  <a:cxn ang="0">
                    <a:pos x="13" y="13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2" y="32"/>
                  </a:cxn>
                </a:cxnLst>
                <a:rect l="0" t="0" r="r" b="b"/>
                <a:pathLst>
                  <a:path w="97" h="32">
                    <a:moveTo>
                      <a:pt x="2" y="32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1"/>
                      <a:pt x="8" y="18"/>
                      <a:pt x="1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18"/>
                      <a:pt x="47" y="19"/>
                      <a:pt x="47" y="21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1"/>
                      <a:pt x="48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50" y="32"/>
                      <a:pt x="51" y="31"/>
                      <a:pt x="51" y="3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19"/>
                      <a:pt x="52" y="18"/>
                      <a:pt x="54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9" y="18"/>
                      <a:pt x="93" y="21"/>
                      <a:pt x="93" y="26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31"/>
                      <a:pt x="94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7" y="32"/>
                      <a:pt x="97" y="31"/>
                      <a:pt x="97" y="30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19"/>
                      <a:pt x="92" y="13"/>
                      <a:pt x="85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2" y="13"/>
                      <a:pt x="51" y="12"/>
                      <a:pt x="51" y="10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1"/>
                      <a:pt x="50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7" y="1"/>
                      <a:pt x="47" y="2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2"/>
                      <a:pt x="45" y="13"/>
                      <a:pt x="4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6" y="13"/>
                      <a:pt x="0" y="19"/>
                      <a:pt x="0" y="2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4" name="Freeform 830"/>
              <p:cNvSpPr>
                <a:spLocks/>
              </p:cNvSpPr>
              <p:nvPr/>
            </p:nvSpPr>
            <p:spPr bwMode="auto">
              <a:xfrm>
                <a:off x="7847013" y="2874963"/>
                <a:ext cx="142875" cy="128588"/>
              </a:xfrm>
              <a:custGeom>
                <a:avLst/>
                <a:gdLst/>
                <a:ahLst/>
                <a:cxnLst>
                  <a:cxn ang="0">
                    <a:pos x="8" y="36"/>
                  </a:cxn>
                  <a:cxn ang="0">
                    <a:pos x="18" y="36"/>
                  </a:cxn>
                  <a:cxn ang="0">
                    <a:pos x="22" y="36"/>
                  </a:cxn>
                  <a:cxn ang="0">
                    <a:pos x="32" y="36"/>
                  </a:cxn>
                  <a:cxn ang="0">
                    <a:pos x="40" y="28"/>
                  </a:cxn>
                  <a:cxn ang="0">
                    <a:pos x="40" y="8"/>
                  </a:cxn>
                  <a:cxn ang="0">
                    <a:pos x="32" y="0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28"/>
                  </a:cxn>
                  <a:cxn ang="0">
                    <a:pos x="8" y="36"/>
                  </a:cxn>
                </a:cxnLst>
                <a:rect l="0" t="0" r="r" b="b"/>
                <a:pathLst>
                  <a:path w="40" h="36">
                    <a:moveTo>
                      <a:pt x="8" y="36"/>
                    </a:moveTo>
                    <a:cubicBezTo>
                      <a:pt x="18" y="36"/>
                      <a:pt x="18" y="36"/>
                      <a:pt x="1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6" y="36"/>
                      <a:pt x="40" y="32"/>
                      <a:pt x="40" y="2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3"/>
                      <a:pt x="36" y="0"/>
                      <a:pt x="3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4" y="36"/>
                      <a:pt x="8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5" name="Freeform 831"/>
              <p:cNvSpPr>
                <a:spLocks/>
              </p:cNvSpPr>
              <p:nvPr/>
            </p:nvSpPr>
            <p:spPr bwMode="auto">
              <a:xfrm>
                <a:off x="7700963" y="3148013"/>
                <a:ext cx="103188" cy="968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21"/>
                  </a:cxn>
                  <a:cxn ang="0">
                    <a:pos x="6" y="27"/>
                  </a:cxn>
                  <a:cxn ang="0">
                    <a:pos x="23" y="27"/>
                  </a:cxn>
                  <a:cxn ang="0">
                    <a:pos x="29" y="21"/>
                  </a:cxn>
                  <a:cxn ang="0">
                    <a:pos x="29" y="6"/>
                  </a:cxn>
                  <a:cxn ang="0">
                    <a:pos x="23" y="0"/>
                  </a:cxn>
                </a:cxnLst>
                <a:rect l="0" t="0" r="r" b="b"/>
                <a:pathLst>
                  <a:path w="29" h="27">
                    <a:moveTo>
                      <a:pt x="2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2" y="27"/>
                      <a:pt x="6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7" y="27"/>
                      <a:pt x="29" y="24"/>
                      <a:pt x="29" y="2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7" y="0"/>
                      <a:pt x="2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6" name="Freeform 832"/>
              <p:cNvSpPr>
                <a:spLocks/>
              </p:cNvSpPr>
              <p:nvPr/>
            </p:nvSpPr>
            <p:spPr bwMode="auto">
              <a:xfrm>
                <a:off x="7864475" y="3148013"/>
                <a:ext cx="106363" cy="9683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21"/>
                  </a:cxn>
                  <a:cxn ang="0">
                    <a:pos x="6" y="27"/>
                  </a:cxn>
                  <a:cxn ang="0">
                    <a:pos x="24" y="27"/>
                  </a:cxn>
                  <a:cxn ang="0">
                    <a:pos x="30" y="21"/>
                  </a:cxn>
                  <a:cxn ang="0">
                    <a:pos x="30" y="6"/>
                  </a:cxn>
                  <a:cxn ang="0">
                    <a:pos x="24" y="0"/>
                  </a:cxn>
                </a:cxnLst>
                <a:rect l="0" t="0" r="r" b="b"/>
                <a:pathLst>
                  <a:path w="30" h="27">
                    <a:moveTo>
                      <a:pt x="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3" y="27"/>
                      <a:pt x="6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7" y="27"/>
                      <a:pt x="30" y="24"/>
                      <a:pt x="30" y="21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3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7" name="Freeform 833"/>
              <p:cNvSpPr>
                <a:spLocks/>
              </p:cNvSpPr>
              <p:nvPr/>
            </p:nvSpPr>
            <p:spPr bwMode="auto">
              <a:xfrm>
                <a:off x="8027988" y="3148013"/>
                <a:ext cx="107950" cy="9683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21"/>
                  </a:cxn>
                  <a:cxn ang="0">
                    <a:pos x="6" y="27"/>
                  </a:cxn>
                  <a:cxn ang="0">
                    <a:pos x="24" y="27"/>
                  </a:cxn>
                  <a:cxn ang="0">
                    <a:pos x="30" y="21"/>
                  </a:cxn>
                  <a:cxn ang="0">
                    <a:pos x="30" y="6"/>
                  </a:cxn>
                  <a:cxn ang="0">
                    <a:pos x="24" y="0"/>
                  </a:cxn>
                </a:cxnLst>
                <a:rect l="0" t="0" r="r" b="b"/>
                <a:pathLst>
                  <a:path w="30" h="27">
                    <a:moveTo>
                      <a:pt x="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3" y="27"/>
                      <a:pt x="6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7" y="27"/>
                      <a:pt x="30" y="24"/>
                      <a:pt x="30" y="21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3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4820696" y="2495550"/>
            <a:ext cx="1295400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>
              <a:lnSpc>
                <a:spcPct val="2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图形图表</a:t>
            </a:r>
            <a:endParaRPr lang="en-US" sz="1200" b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defTabSz="1088232"/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200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字以内</a:t>
            </a:r>
            <a:r>
              <a:rPr 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.</a:t>
            </a: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6168016" y="2495550"/>
            <a:ext cx="1295400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>
              <a:lnSpc>
                <a:spcPct val="2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客户反馈</a:t>
            </a:r>
            <a:endParaRPr lang="en-US" sz="1200" b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defTabSz="1088232"/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200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字以内</a:t>
            </a:r>
            <a:r>
              <a:rPr 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.</a:t>
            </a: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7543800" y="2495550"/>
            <a:ext cx="1295400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>
              <a:lnSpc>
                <a:spcPct val="2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市场分享</a:t>
            </a:r>
            <a:endParaRPr lang="en-US" sz="1200" b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defTabSz="1088232"/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200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字以内</a:t>
            </a:r>
            <a:r>
              <a:rPr 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11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fld id="{345129F9-8FBF-44C7-9BD0-90973E5D9ACD}" type="slidenum">
              <a:rPr lang="zh-CN" altLang="en-US"/>
              <a:pPr/>
              <a:t>13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250256 w 808522"/>
              <a:gd name="T1" fmla="*/ 0 h 510140"/>
              <a:gd name="T2" fmla="*/ 255070 w 808522"/>
              <a:gd name="T3" fmla="*/ 0 h 510140"/>
              <a:gd name="T4" fmla="*/ 808522 w 808522"/>
              <a:gd name="T5" fmla="*/ 0 h 510140"/>
              <a:gd name="T6" fmla="*/ 808522 w 808522"/>
              <a:gd name="T7" fmla="*/ 510139 h 510140"/>
              <a:gd name="T8" fmla="*/ 255080 w 808522"/>
              <a:gd name="T9" fmla="*/ 510139 h 510140"/>
              <a:gd name="T10" fmla="*/ 255070 w 808522"/>
              <a:gd name="T11" fmla="*/ 510140 h 510140"/>
              <a:gd name="T12" fmla="*/ 255060 w 808522"/>
              <a:gd name="T13" fmla="*/ 510139 h 510140"/>
              <a:gd name="T14" fmla="*/ 250256 w 808522"/>
              <a:gd name="T15" fmla="*/ 510139 h 510140"/>
              <a:gd name="T16" fmla="*/ 250256 w 808522"/>
              <a:gd name="T17" fmla="*/ 509655 h 510140"/>
              <a:gd name="T18" fmla="*/ 203664 w 808522"/>
              <a:gd name="T19" fmla="*/ 504958 h 510140"/>
              <a:gd name="T20" fmla="*/ 0 w 808522"/>
              <a:gd name="T21" fmla="*/ 255070 h 510140"/>
              <a:gd name="T22" fmla="*/ 203664 w 808522"/>
              <a:gd name="T23" fmla="*/ 5182 h 510140"/>
              <a:gd name="T24" fmla="*/ 250256 w 808522"/>
              <a:gd name="T25" fmla="*/ 485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F2F2F2">
              <a:alpha val="2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1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1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05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2537" name="Rectangle 3"/>
          <p:cNvSpPr>
            <a:spLocks noChangeArrowheads="1"/>
          </p:cNvSpPr>
          <p:nvPr/>
        </p:nvSpPr>
        <p:spPr bwMode="auto">
          <a:xfrm>
            <a:off x="2899172" y="1600200"/>
            <a:ext cx="3352800" cy="963216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8" name="Rectangle 4"/>
          <p:cNvSpPr>
            <a:spLocks noChangeArrowheads="1"/>
          </p:cNvSpPr>
          <p:nvPr/>
        </p:nvSpPr>
        <p:spPr bwMode="auto">
          <a:xfrm>
            <a:off x="2899172" y="2675335"/>
            <a:ext cx="3352800" cy="963215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9" name="Rectangle 5"/>
          <p:cNvSpPr>
            <a:spLocks noChangeArrowheads="1"/>
          </p:cNvSpPr>
          <p:nvPr/>
        </p:nvSpPr>
        <p:spPr bwMode="auto">
          <a:xfrm>
            <a:off x="2899172" y="3749279"/>
            <a:ext cx="3352800" cy="963215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2540" name="Group 9"/>
          <p:cNvGrpSpPr>
            <a:grpSpLocks/>
          </p:cNvGrpSpPr>
          <p:nvPr/>
        </p:nvGrpSpPr>
        <p:grpSpPr bwMode="auto">
          <a:xfrm>
            <a:off x="5357813" y="2936081"/>
            <a:ext cx="647700" cy="481013"/>
            <a:chOff x="0" y="0"/>
            <a:chExt cx="374651" cy="277813"/>
          </a:xfrm>
        </p:grpSpPr>
        <p:sp>
          <p:nvSpPr>
            <p:cNvPr id="22541" name="Freeform 17"/>
            <p:cNvSpPr>
              <a:spLocks noChangeArrowheads="1"/>
            </p:cNvSpPr>
            <p:nvPr/>
          </p:nvSpPr>
          <p:spPr bwMode="auto">
            <a:xfrm>
              <a:off x="141288" y="66675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81"/>
                <a:gd name="T32" fmla="*/ 89 w 89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42" name="Freeform 18"/>
            <p:cNvSpPr>
              <a:spLocks noChangeArrowheads="1"/>
            </p:cNvSpPr>
            <p:nvPr/>
          </p:nvSpPr>
          <p:spPr bwMode="auto">
            <a:xfrm>
              <a:off x="0" y="0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2"/>
                <a:gd name="T28" fmla="*/ 0 h 80"/>
                <a:gd name="T29" fmla="*/ 92 w 92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22543" name="Group 12"/>
          <p:cNvGrpSpPr>
            <a:grpSpLocks/>
          </p:cNvGrpSpPr>
          <p:nvPr/>
        </p:nvGrpSpPr>
        <p:grpSpPr bwMode="auto">
          <a:xfrm>
            <a:off x="3190876" y="3964781"/>
            <a:ext cx="545306" cy="533400"/>
            <a:chOff x="0" y="0"/>
            <a:chExt cx="249238" cy="244475"/>
          </a:xfrm>
        </p:grpSpPr>
        <p:sp>
          <p:nvSpPr>
            <p:cNvPr id="22544" name="Freeform 50"/>
            <p:cNvSpPr>
              <a:spLocks noEditPoints="1" noChangeArrowheads="1"/>
            </p:cNvSpPr>
            <p:nvPr/>
          </p:nvSpPr>
          <p:spPr bwMode="auto">
            <a:xfrm>
              <a:off x="0" y="0"/>
              <a:ext cx="249238" cy="244475"/>
            </a:xfrm>
            <a:custGeom>
              <a:avLst/>
              <a:gdLst>
                <a:gd name="T0" fmla="*/ 82 w 95"/>
                <a:gd name="T1" fmla="*/ 58 h 93"/>
                <a:gd name="T2" fmla="*/ 95 w 95"/>
                <a:gd name="T3" fmla="*/ 52 h 93"/>
                <a:gd name="T4" fmla="*/ 95 w 95"/>
                <a:gd name="T5" fmla="*/ 42 h 93"/>
                <a:gd name="T6" fmla="*/ 82 w 95"/>
                <a:gd name="T7" fmla="*/ 36 h 93"/>
                <a:gd name="T8" fmla="*/ 79 w 95"/>
                <a:gd name="T9" fmla="*/ 31 h 93"/>
                <a:gd name="T10" fmla="*/ 84 w 95"/>
                <a:gd name="T11" fmla="*/ 18 h 93"/>
                <a:gd name="T12" fmla="*/ 77 w 95"/>
                <a:gd name="T13" fmla="*/ 10 h 93"/>
                <a:gd name="T14" fmla="*/ 64 w 95"/>
                <a:gd name="T15" fmla="*/ 16 h 93"/>
                <a:gd name="T16" fmla="*/ 58 w 95"/>
                <a:gd name="T17" fmla="*/ 13 h 93"/>
                <a:gd name="T18" fmla="*/ 52 w 95"/>
                <a:gd name="T19" fmla="*/ 0 h 93"/>
                <a:gd name="T20" fmla="*/ 42 w 95"/>
                <a:gd name="T21" fmla="*/ 0 h 93"/>
                <a:gd name="T22" fmla="*/ 36 w 95"/>
                <a:gd name="T23" fmla="*/ 13 h 93"/>
                <a:gd name="T24" fmla="*/ 31 w 95"/>
                <a:gd name="T25" fmla="*/ 16 h 93"/>
                <a:gd name="T26" fmla="*/ 17 w 95"/>
                <a:gd name="T27" fmla="*/ 11 h 93"/>
                <a:gd name="T28" fmla="*/ 10 w 95"/>
                <a:gd name="T29" fmla="*/ 18 h 93"/>
                <a:gd name="T30" fmla="*/ 15 w 95"/>
                <a:gd name="T31" fmla="*/ 31 h 93"/>
                <a:gd name="T32" fmla="*/ 13 w 95"/>
                <a:gd name="T33" fmla="*/ 36 h 93"/>
                <a:gd name="T34" fmla="*/ 0 w 95"/>
                <a:gd name="T35" fmla="*/ 42 h 93"/>
                <a:gd name="T36" fmla="*/ 0 w 95"/>
                <a:gd name="T37" fmla="*/ 52 h 93"/>
                <a:gd name="T38" fmla="*/ 13 w 95"/>
                <a:gd name="T39" fmla="*/ 58 h 93"/>
                <a:gd name="T40" fmla="*/ 15 w 95"/>
                <a:gd name="T41" fmla="*/ 63 h 93"/>
                <a:gd name="T42" fmla="*/ 10 w 95"/>
                <a:gd name="T43" fmla="*/ 76 h 93"/>
                <a:gd name="T44" fmla="*/ 18 w 95"/>
                <a:gd name="T45" fmla="*/ 84 h 93"/>
                <a:gd name="T46" fmla="*/ 31 w 95"/>
                <a:gd name="T47" fmla="*/ 78 h 93"/>
                <a:gd name="T48" fmla="*/ 37 w 95"/>
                <a:gd name="T49" fmla="*/ 81 h 93"/>
                <a:gd name="T50" fmla="*/ 42 w 95"/>
                <a:gd name="T51" fmla="*/ 93 h 93"/>
                <a:gd name="T52" fmla="*/ 53 w 95"/>
                <a:gd name="T53" fmla="*/ 93 h 93"/>
                <a:gd name="T54" fmla="*/ 58 w 95"/>
                <a:gd name="T55" fmla="*/ 81 h 93"/>
                <a:gd name="T56" fmla="*/ 64 w 95"/>
                <a:gd name="T57" fmla="*/ 78 h 93"/>
                <a:gd name="T58" fmla="*/ 77 w 95"/>
                <a:gd name="T59" fmla="*/ 83 h 93"/>
                <a:gd name="T60" fmla="*/ 85 w 95"/>
                <a:gd name="T61" fmla="*/ 76 h 93"/>
                <a:gd name="T62" fmla="*/ 79 w 95"/>
                <a:gd name="T63" fmla="*/ 63 h 93"/>
                <a:gd name="T64" fmla="*/ 82 w 95"/>
                <a:gd name="T65" fmla="*/ 58 h 93"/>
                <a:gd name="T66" fmla="*/ 47 w 95"/>
                <a:gd name="T67" fmla="*/ 62 h 93"/>
                <a:gd name="T68" fmla="*/ 32 w 95"/>
                <a:gd name="T69" fmla="*/ 47 h 93"/>
                <a:gd name="T70" fmla="*/ 47 w 95"/>
                <a:gd name="T71" fmla="*/ 32 h 93"/>
                <a:gd name="T72" fmla="*/ 63 w 95"/>
                <a:gd name="T73" fmla="*/ 47 h 93"/>
                <a:gd name="T74" fmla="*/ 47 w 95"/>
                <a:gd name="T75" fmla="*/ 62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5"/>
                <a:gd name="T115" fmla="*/ 0 h 93"/>
                <a:gd name="T116" fmla="*/ 95 w 95"/>
                <a:gd name="T117" fmla="*/ 93 h 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5" h="93">
                  <a:moveTo>
                    <a:pt x="82" y="58"/>
                  </a:moveTo>
                  <a:cubicBezTo>
                    <a:pt x="82" y="58"/>
                    <a:pt x="95" y="53"/>
                    <a:pt x="95" y="5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1"/>
                    <a:pt x="82" y="36"/>
                    <a:pt x="82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18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10" y="76"/>
                    <a:pt x="10" y="7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31" y="78"/>
                    <a:pt x="31" y="78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93"/>
                    <a:pt x="42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2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6" y="32"/>
                    <a:pt x="63" y="39"/>
                    <a:pt x="63" y="47"/>
                  </a:cubicBezTo>
                  <a:cubicBezTo>
                    <a:pt x="63" y="55"/>
                    <a:pt x="56" y="62"/>
                    <a:pt x="47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45" name="Oval 51"/>
            <p:cNvSpPr>
              <a:spLocks noChangeArrowheads="1"/>
            </p:cNvSpPr>
            <p:nvPr/>
          </p:nvSpPr>
          <p:spPr bwMode="auto">
            <a:xfrm>
              <a:off x="100013" y="100012"/>
              <a:ext cx="4921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22546" name="Group 15"/>
          <p:cNvGrpSpPr>
            <a:grpSpLocks/>
          </p:cNvGrpSpPr>
          <p:nvPr/>
        </p:nvGrpSpPr>
        <p:grpSpPr bwMode="auto">
          <a:xfrm>
            <a:off x="3163491" y="1850231"/>
            <a:ext cx="646509" cy="477441"/>
            <a:chOff x="0" y="0"/>
            <a:chExt cx="346075" cy="255588"/>
          </a:xfrm>
        </p:grpSpPr>
        <p:sp>
          <p:nvSpPr>
            <p:cNvPr id="22547" name="Freeform 108"/>
            <p:cNvSpPr>
              <a:spLocks noChangeArrowheads="1"/>
            </p:cNvSpPr>
            <p:nvPr/>
          </p:nvSpPr>
          <p:spPr bwMode="auto">
            <a:xfrm>
              <a:off x="122237" y="17780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30"/>
                <a:gd name="T20" fmla="*/ 38 w 38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48" name="Freeform 109"/>
            <p:cNvSpPr>
              <a:spLocks noChangeArrowheads="1"/>
            </p:cNvSpPr>
            <p:nvPr/>
          </p:nvSpPr>
          <p:spPr bwMode="auto">
            <a:xfrm>
              <a:off x="57150" y="8890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"/>
                <a:gd name="T31" fmla="*/ 0 h 39"/>
                <a:gd name="T32" fmla="*/ 88 w 88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49" name="Freeform 110"/>
            <p:cNvSpPr>
              <a:spLocks noChangeArrowheads="1"/>
            </p:cNvSpPr>
            <p:nvPr/>
          </p:nvSpPr>
          <p:spPr bwMode="auto">
            <a:xfrm>
              <a:off x="0" y="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2"/>
                <a:gd name="T34" fmla="*/ 0 h 52"/>
                <a:gd name="T35" fmla="*/ 132 w 132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22550" name="组合 6"/>
          <p:cNvGrpSpPr>
            <a:grpSpLocks/>
          </p:cNvGrpSpPr>
          <p:nvPr/>
        </p:nvGrpSpPr>
        <p:grpSpPr bwMode="auto">
          <a:xfrm>
            <a:off x="7012781" y="2190750"/>
            <a:ext cx="828675" cy="829866"/>
            <a:chOff x="0" y="0"/>
            <a:chExt cx="1106281" cy="1106281"/>
          </a:xfrm>
        </p:grpSpPr>
        <p:sp>
          <p:nvSpPr>
            <p:cNvPr id="22551" name="Oval 20"/>
            <p:cNvSpPr>
              <a:spLocks noChangeArrowheads="1"/>
            </p:cNvSpPr>
            <p:nvPr/>
          </p:nvSpPr>
          <p:spPr bwMode="auto">
            <a:xfrm>
              <a:off x="0" y="0"/>
              <a:ext cx="1106281" cy="1106281"/>
            </a:xfrm>
            <a:prstGeom prst="ellipse">
              <a:avLst/>
            </a:prstGeom>
            <a:noFill/>
            <a:ln w="12700" cap="flat" cmpd="sng">
              <a:solidFill>
                <a:srgbClr val="BFBFBF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22552" name="组合 40"/>
            <p:cNvGrpSpPr>
              <a:grpSpLocks/>
            </p:cNvGrpSpPr>
            <p:nvPr/>
          </p:nvGrpSpPr>
          <p:grpSpPr bwMode="auto">
            <a:xfrm>
              <a:off x="330005" y="238378"/>
              <a:ext cx="446271" cy="582632"/>
              <a:chOff x="0" y="0"/>
              <a:chExt cx="425020" cy="554888"/>
            </a:xfrm>
          </p:grpSpPr>
          <p:sp>
            <p:nvSpPr>
              <p:cNvPr id="22553" name="Freeform 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25020" cy="554888"/>
              </a:xfrm>
              <a:custGeom>
                <a:avLst/>
                <a:gdLst>
                  <a:gd name="T0" fmla="*/ 103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4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5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5 w 109"/>
                  <a:gd name="T23" fmla="*/ 142 h 142"/>
                  <a:gd name="T24" fmla="*/ 103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3 w 109"/>
                  <a:gd name="T31" fmla="*/ 68 h 142"/>
                  <a:gd name="T32" fmla="*/ 66 w 109"/>
                  <a:gd name="T33" fmla="*/ 124 h 142"/>
                  <a:gd name="T34" fmla="*/ 54 w 109"/>
                  <a:gd name="T35" fmla="*/ 136 h 142"/>
                  <a:gd name="T36" fmla="*/ 42 w 109"/>
                  <a:gd name="T37" fmla="*/ 124 h 142"/>
                  <a:gd name="T38" fmla="*/ 42 w 109"/>
                  <a:gd name="T39" fmla="*/ 102 h 142"/>
                  <a:gd name="T40" fmla="*/ 54 w 109"/>
                  <a:gd name="T41" fmla="*/ 91 h 142"/>
                  <a:gd name="T42" fmla="*/ 66 w 109"/>
                  <a:gd name="T43" fmla="*/ 102 h 142"/>
                  <a:gd name="T44" fmla="*/ 66 w 109"/>
                  <a:gd name="T45" fmla="*/ 124 h 142"/>
                  <a:gd name="T46" fmla="*/ 76 w 109"/>
                  <a:gd name="T47" fmla="*/ 68 h 142"/>
                  <a:gd name="T48" fmla="*/ 32 w 109"/>
                  <a:gd name="T49" fmla="*/ 68 h 142"/>
                  <a:gd name="T50" fmla="*/ 32 w 109"/>
                  <a:gd name="T51" fmla="*/ 44 h 142"/>
                  <a:gd name="T52" fmla="*/ 39 w 109"/>
                  <a:gd name="T53" fmla="*/ 27 h 142"/>
                  <a:gd name="T54" fmla="*/ 54 w 109"/>
                  <a:gd name="T55" fmla="*/ 20 h 142"/>
                  <a:gd name="T56" fmla="*/ 70 w 109"/>
                  <a:gd name="T57" fmla="*/ 27 h 142"/>
                  <a:gd name="T58" fmla="*/ 76 w 109"/>
                  <a:gd name="T59" fmla="*/ 44 h 142"/>
                  <a:gd name="T60" fmla="*/ 76 w 109"/>
                  <a:gd name="T61" fmla="*/ 68 h 14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09"/>
                  <a:gd name="T94" fmla="*/ 0 h 142"/>
                  <a:gd name="T95" fmla="*/ 109 w 109"/>
                  <a:gd name="T96" fmla="*/ 142 h 14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2554" name="Freeform 38"/>
              <p:cNvSpPr>
                <a:spLocks noChangeArrowheads="1"/>
              </p:cNvSpPr>
              <p:nvPr/>
            </p:nvSpPr>
            <p:spPr bwMode="auto">
              <a:xfrm>
                <a:off x="184176" y="377796"/>
                <a:ext cx="56669" cy="125146"/>
              </a:xfrm>
              <a:custGeom>
                <a:avLst/>
                <a:gdLst>
                  <a:gd name="T0" fmla="*/ 7 w 14"/>
                  <a:gd name="T1" fmla="*/ 0 h 32"/>
                  <a:gd name="T2" fmla="*/ 0 w 14"/>
                  <a:gd name="T3" fmla="*/ 7 h 32"/>
                  <a:gd name="T4" fmla="*/ 0 w 14"/>
                  <a:gd name="T5" fmla="*/ 25 h 32"/>
                  <a:gd name="T6" fmla="*/ 7 w 14"/>
                  <a:gd name="T7" fmla="*/ 32 h 32"/>
                  <a:gd name="T8" fmla="*/ 14 w 14"/>
                  <a:gd name="T9" fmla="*/ 25 h 32"/>
                  <a:gd name="T10" fmla="*/ 14 w 14"/>
                  <a:gd name="T11" fmla="*/ 7 h 32"/>
                  <a:gd name="T12" fmla="*/ 7 w 14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32"/>
                  <a:gd name="T23" fmla="*/ 14 w 14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22555" name="矩形 47"/>
          <p:cNvSpPr>
            <a:spLocks noChangeArrowheads="1"/>
          </p:cNvSpPr>
          <p:nvPr/>
        </p:nvSpPr>
        <p:spPr bwMode="auto">
          <a:xfrm>
            <a:off x="1014413" y="1071563"/>
            <a:ext cx="7142560" cy="4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描述说明。在此录入上述图表的综合描述说明，在此录入上述图表的综合描述说明，在此录入上述图表的综合描述说明，在此录入上述图表的综合描述说明。</a:t>
            </a:r>
            <a:endParaRPr lang="zh-CN" altLang="en-US" sz="1013"/>
          </a:p>
        </p:txBody>
      </p:sp>
      <p:grpSp>
        <p:nvGrpSpPr>
          <p:cNvPr id="22556" name="组合 44"/>
          <p:cNvGrpSpPr>
            <a:grpSpLocks/>
          </p:cNvGrpSpPr>
          <p:nvPr/>
        </p:nvGrpSpPr>
        <p:grpSpPr bwMode="auto">
          <a:xfrm>
            <a:off x="1291829" y="2190750"/>
            <a:ext cx="829865" cy="829866"/>
            <a:chOff x="0" y="0"/>
            <a:chExt cx="1106281" cy="1106281"/>
          </a:xfrm>
        </p:grpSpPr>
        <p:sp>
          <p:nvSpPr>
            <p:cNvPr id="22557" name="Oval 25"/>
            <p:cNvSpPr>
              <a:spLocks noChangeArrowheads="1"/>
            </p:cNvSpPr>
            <p:nvPr/>
          </p:nvSpPr>
          <p:spPr bwMode="auto">
            <a:xfrm>
              <a:off x="0" y="0"/>
              <a:ext cx="1106281" cy="1106281"/>
            </a:xfrm>
            <a:prstGeom prst="ellipse">
              <a:avLst/>
            </a:prstGeom>
            <a:noFill/>
            <a:ln w="12700" cap="flat" cmpd="sng">
              <a:solidFill>
                <a:srgbClr val="BFBFBF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58" name="任意多边形 39"/>
            <p:cNvSpPr>
              <a:spLocks noChangeArrowheads="1"/>
            </p:cNvSpPr>
            <p:nvPr/>
          </p:nvSpPr>
          <p:spPr bwMode="auto">
            <a:xfrm>
              <a:off x="227782" y="237503"/>
              <a:ext cx="650717" cy="631275"/>
            </a:xfrm>
            <a:custGeom>
              <a:avLst/>
              <a:gdLst>
                <a:gd name="T0" fmla="*/ 355975 w 703391"/>
                <a:gd name="T1" fmla="*/ 151108 h 682375"/>
                <a:gd name="T2" fmla="*/ 595644 w 703391"/>
                <a:gd name="T3" fmla="*/ 373898 h 682375"/>
                <a:gd name="T4" fmla="*/ 595644 w 703391"/>
                <a:gd name="T5" fmla="*/ 656669 h 682375"/>
                <a:gd name="T6" fmla="*/ 587085 w 703391"/>
                <a:gd name="T7" fmla="*/ 682375 h 682375"/>
                <a:gd name="T8" fmla="*/ 561406 w 703391"/>
                <a:gd name="T9" fmla="*/ 682375 h 682375"/>
                <a:gd name="T10" fmla="*/ 433011 w 703391"/>
                <a:gd name="T11" fmla="*/ 682375 h 682375"/>
                <a:gd name="T12" fmla="*/ 424452 w 703391"/>
                <a:gd name="T13" fmla="*/ 682375 h 682375"/>
                <a:gd name="T14" fmla="*/ 415892 w 703391"/>
                <a:gd name="T15" fmla="*/ 673806 h 682375"/>
                <a:gd name="T16" fmla="*/ 415892 w 703391"/>
                <a:gd name="T17" fmla="*/ 536705 h 682375"/>
                <a:gd name="T18" fmla="*/ 287498 w 703391"/>
                <a:gd name="T19" fmla="*/ 536705 h 682375"/>
                <a:gd name="T20" fmla="*/ 287498 w 703391"/>
                <a:gd name="T21" fmla="*/ 673806 h 682375"/>
                <a:gd name="T22" fmla="*/ 287498 w 703391"/>
                <a:gd name="T23" fmla="*/ 682375 h 682375"/>
                <a:gd name="T24" fmla="*/ 270379 w 703391"/>
                <a:gd name="T25" fmla="*/ 682375 h 682375"/>
                <a:gd name="T26" fmla="*/ 141985 w 703391"/>
                <a:gd name="T27" fmla="*/ 682375 h 682375"/>
                <a:gd name="T28" fmla="*/ 124865 w 703391"/>
                <a:gd name="T29" fmla="*/ 682375 h 682375"/>
                <a:gd name="T30" fmla="*/ 107746 w 703391"/>
                <a:gd name="T31" fmla="*/ 656669 h 682375"/>
                <a:gd name="T32" fmla="*/ 107746 w 703391"/>
                <a:gd name="T33" fmla="*/ 373898 h 682375"/>
                <a:gd name="T34" fmla="*/ 351696 w 703391"/>
                <a:gd name="T35" fmla="*/ 0 h 682375"/>
                <a:gd name="T36" fmla="*/ 381718 w 703391"/>
                <a:gd name="T37" fmla="*/ 12890 h 682375"/>
                <a:gd name="T38" fmla="*/ 501810 w 703391"/>
                <a:gd name="T39" fmla="*/ 124605 h 682375"/>
                <a:gd name="T40" fmla="*/ 501810 w 703391"/>
                <a:gd name="T41" fmla="*/ 30077 h 682375"/>
                <a:gd name="T42" fmla="*/ 518965 w 703391"/>
                <a:gd name="T43" fmla="*/ 12890 h 682375"/>
                <a:gd name="T44" fmla="*/ 561855 w 703391"/>
                <a:gd name="T45" fmla="*/ 12890 h 682375"/>
                <a:gd name="T46" fmla="*/ 579011 w 703391"/>
                <a:gd name="T47" fmla="*/ 30077 h 682375"/>
                <a:gd name="T48" fmla="*/ 579011 w 703391"/>
                <a:gd name="T49" fmla="*/ 193352 h 682375"/>
                <a:gd name="T50" fmla="*/ 690524 w 703391"/>
                <a:gd name="T51" fmla="*/ 296474 h 682375"/>
                <a:gd name="T52" fmla="*/ 690524 w 703391"/>
                <a:gd name="T53" fmla="*/ 365221 h 682375"/>
                <a:gd name="T54" fmla="*/ 630479 w 703391"/>
                <a:gd name="T55" fmla="*/ 365221 h 682375"/>
                <a:gd name="T56" fmla="*/ 355985 w 703391"/>
                <a:gd name="T57" fmla="*/ 107418 h 682375"/>
                <a:gd name="T58" fmla="*/ 81490 w 703391"/>
                <a:gd name="T59" fmla="*/ 365221 h 682375"/>
                <a:gd name="T60" fmla="*/ 47179 w 703391"/>
                <a:gd name="T61" fmla="*/ 373815 h 682375"/>
                <a:gd name="T62" fmla="*/ 12867 w 703391"/>
                <a:gd name="T63" fmla="*/ 365221 h 682375"/>
                <a:gd name="T64" fmla="*/ 12867 w 703391"/>
                <a:gd name="T65" fmla="*/ 296474 h 682375"/>
                <a:gd name="T66" fmla="*/ 321673 w 703391"/>
                <a:gd name="T67" fmla="*/ 12890 h 682375"/>
                <a:gd name="T68" fmla="*/ 351696 w 703391"/>
                <a:gd name="T69" fmla="*/ 0 h 6823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03391"/>
                <a:gd name="T106" fmla="*/ 0 h 682375"/>
                <a:gd name="T107" fmla="*/ 703391 w 703391"/>
                <a:gd name="T108" fmla="*/ 682375 h 6823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03391" h="682375">
                  <a:moveTo>
                    <a:pt x="355975" y="151108"/>
                  </a:moveTo>
                  <a:cubicBezTo>
                    <a:pt x="355975" y="151108"/>
                    <a:pt x="355975" y="151108"/>
                    <a:pt x="595644" y="373898"/>
                  </a:cubicBezTo>
                  <a:cubicBezTo>
                    <a:pt x="595644" y="373898"/>
                    <a:pt x="595644" y="373898"/>
                    <a:pt x="595644" y="656669"/>
                  </a:cubicBezTo>
                  <a:cubicBezTo>
                    <a:pt x="595644" y="673806"/>
                    <a:pt x="587085" y="682375"/>
                    <a:pt x="587085" y="682375"/>
                  </a:cubicBezTo>
                  <a:cubicBezTo>
                    <a:pt x="578525" y="682375"/>
                    <a:pt x="569965" y="682375"/>
                    <a:pt x="561406" y="682375"/>
                  </a:cubicBezTo>
                  <a:cubicBezTo>
                    <a:pt x="561406" y="682375"/>
                    <a:pt x="561406" y="682375"/>
                    <a:pt x="433011" y="682375"/>
                  </a:cubicBezTo>
                  <a:cubicBezTo>
                    <a:pt x="433011" y="682375"/>
                    <a:pt x="424452" y="682375"/>
                    <a:pt x="424452" y="682375"/>
                  </a:cubicBezTo>
                  <a:cubicBezTo>
                    <a:pt x="424452" y="682375"/>
                    <a:pt x="415892" y="673806"/>
                    <a:pt x="415892" y="673806"/>
                  </a:cubicBezTo>
                  <a:cubicBezTo>
                    <a:pt x="415892" y="673806"/>
                    <a:pt x="415892" y="673806"/>
                    <a:pt x="415892" y="536705"/>
                  </a:cubicBezTo>
                  <a:cubicBezTo>
                    <a:pt x="415892" y="536705"/>
                    <a:pt x="415892" y="536705"/>
                    <a:pt x="287498" y="536705"/>
                  </a:cubicBezTo>
                  <a:cubicBezTo>
                    <a:pt x="287498" y="536705"/>
                    <a:pt x="287498" y="536705"/>
                    <a:pt x="287498" y="673806"/>
                  </a:cubicBezTo>
                  <a:cubicBezTo>
                    <a:pt x="287498" y="673806"/>
                    <a:pt x="287498" y="682375"/>
                    <a:pt x="287498" y="682375"/>
                  </a:cubicBezTo>
                  <a:cubicBezTo>
                    <a:pt x="278938" y="682375"/>
                    <a:pt x="278938" y="682375"/>
                    <a:pt x="270379" y="682375"/>
                  </a:cubicBezTo>
                  <a:cubicBezTo>
                    <a:pt x="270379" y="682375"/>
                    <a:pt x="270379" y="682375"/>
                    <a:pt x="141985" y="682375"/>
                  </a:cubicBezTo>
                  <a:cubicBezTo>
                    <a:pt x="133425" y="682375"/>
                    <a:pt x="133425" y="682375"/>
                    <a:pt x="124865" y="682375"/>
                  </a:cubicBezTo>
                  <a:cubicBezTo>
                    <a:pt x="116306" y="682375"/>
                    <a:pt x="107746" y="673806"/>
                    <a:pt x="107746" y="656669"/>
                  </a:cubicBezTo>
                  <a:cubicBezTo>
                    <a:pt x="107746" y="656669"/>
                    <a:pt x="107746" y="656669"/>
                    <a:pt x="107746" y="373898"/>
                  </a:cubicBezTo>
                  <a:close/>
                  <a:moveTo>
                    <a:pt x="351696" y="0"/>
                  </a:moveTo>
                  <a:cubicBezTo>
                    <a:pt x="362418" y="0"/>
                    <a:pt x="373140" y="4296"/>
                    <a:pt x="381718" y="12890"/>
                  </a:cubicBezTo>
                  <a:cubicBezTo>
                    <a:pt x="381718" y="12890"/>
                    <a:pt x="381718" y="12890"/>
                    <a:pt x="501810" y="124605"/>
                  </a:cubicBezTo>
                  <a:cubicBezTo>
                    <a:pt x="501810" y="124605"/>
                    <a:pt x="501810" y="124605"/>
                    <a:pt x="501810" y="30077"/>
                  </a:cubicBezTo>
                  <a:cubicBezTo>
                    <a:pt x="501810" y="21483"/>
                    <a:pt x="510388" y="12890"/>
                    <a:pt x="518965" y="12890"/>
                  </a:cubicBezTo>
                  <a:cubicBezTo>
                    <a:pt x="518965" y="12890"/>
                    <a:pt x="518965" y="12890"/>
                    <a:pt x="561855" y="12890"/>
                  </a:cubicBezTo>
                  <a:cubicBezTo>
                    <a:pt x="570433" y="12890"/>
                    <a:pt x="579011" y="21483"/>
                    <a:pt x="579011" y="30077"/>
                  </a:cubicBezTo>
                  <a:cubicBezTo>
                    <a:pt x="579011" y="30077"/>
                    <a:pt x="579011" y="30077"/>
                    <a:pt x="579011" y="193352"/>
                  </a:cubicBezTo>
                  <a:cubicBezTo>
                    <a:pt x="579011" y="193352"/>
                    <a:pt x="579011" y="193352"/>
                    <a:pt x="690524" y="296474"/>
                  </a:cubicBezTo>
                  <a:cubicBezTo>
                    <a:pt x="707680" y="313661"/>
                    <a:pt x="707680" y="339441"/>
                    <a:pt x="690524" y="365221"/>
                  </a:cubicBezTo>
                  <a:cubicBezTo>
                    <a:pt x="681946" y="382408"/>
                    <a:pt x="647635" y="382408"/>
                    <a:pt x="630479" y="365221"/>
                  </a:cubicBezTo>
                  <a:cubicBezTo>
                    <a:pt x="630479" y="365221"/>
                    <a:pt x="630479" y="365221"/>
                    <a:pt x="355985" y="107418"/>
                  </a:cubicBezTo>
                  <a:cubicBezTo>
                    <a:pt x="355985" y="107418"/>
                    <a:pt x="355985" y="107418"/>
                    <a:pt x="81490" y="365221"/>
                  </a:cubicBezTo>
                  <a:cubicBezTo>
                    <a:pt x="72912" y="373815"/>
                    <a:pt x="55757" y="373815"/>
                    <a:pt x="47179" y="373815"/>
                  </a:cubicBezTo>
                  <a:cubicBezTo>
                    <a:pt x="38601" y="373815"/>
                    <a:pt x="21445" y="373815"/>
                    <a:pt x="12867" y="365221"/>
                  </a:cubicBezTo>
                  <a:cubicBezTo>
                    <a:pt x="-4289" y="339441"/>
                    <a:pt x="-4289" y="313661"/>
                    <a:pt x="12867" y="296474"/>
                  </a:cubicBezTo>
                  <a:cubicBezTo>
                    <a:pt x="12867" y="296474"/>
                    <a:pt x="12867" y="296474"/>
                    <a:pt x="321673" y="12890"/>
                  </a:cubicBezTo>
                  <a:cubicBezTo>
                    <a:pt x="330251" y="4296"/>
                    <a:pt x="340973" y="0"/>
                    <a:pt x="3516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2559" name="矩形 42"/>
          <p:cNvSpPr>
            <a:spLocks noChangeArrowheads="1"/>
          </p:cNvSpPr>
          <p:nvPr/>
        </p:nvSpPr>
        <p:spPr bwMode="auto">
          <a:xfrm>
            <a:off x="1139429" y="3137298"/>
            <a:ext cx="116443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2560" name="矩形 47"/>
          <p:cNvSpPr>
            <a:spLocks noChangeArrowheads="1"/>
          </p:cNvSpPr>
          <p:nvPr/>
        </p:nvSpPr>
        <p:spPr bwMode="auto">
          <a:xfrm>
            <a:off x="982267" y="3452813"/>
            <a:ext cx="1478756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2561" name="矩形 45"/>
          <p:cNvSpPr>
            <a:spLocks noChangeArrowheads="1"/>
          </p:cNvSpPr>
          <p:nvPr/>
        </p:nvSpPr>
        <p:spPr bwMode="auto">
          <a:xfrm>
            <a:off x="6844904" y="3137298"/>
            <a:ext cx="116443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2562" name="矩形 47"/>
          <p:cNvSpPr>
            <a:spLocks noChangeArrowheads="1"/>
          </p:cNvSpPr>
          <p:nvPr/>
        </p:nvSpPr>
        <p:spPr bwMode="auto">
          <a:xfrm>
            <a:off x="6687742" y="3452813"/>
            <a:ext cx="1478756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2563" name="矩形 47"/>
          <p:cNvSpPr>
            <a:spLocks noChangeArrowheads="1"/>
          </p:cNvSpPr>
          <p:nvPr/>
        </p:nvSpPr>
        <p:spPr bwMode="auto">
          <a:xfrm>
            <a:off x="3870723" y="1632348"/>
            <a:ext cx="116443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2564" name="矩形 47"/>
          <p:cNvSpPr>
            <a:spLocks noChangeArrowheads="1"/>
          </p:cNvSpPr>
          <p:nvPr/>
        </p:nvSpPr>
        <p:spPr bwMode="auto">
          <a:xfrm>
            <a:off x="3870723" y="1947863"/>
            <a:ext cx="2301478" cy="56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975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2565" name="矩形 49"/>
          <p:cNvSpPr>
            <a:spLocks noChangeArrowheads="1"/>
          </p:cNvSpPr>
          <p:nvPr/>
        </p:nvSpPr>
        <p:spPr bwMode="auto">
          <a:xfrm>
            <a:off x="3870723" y="3789760"/>
            <a:ext cx="116443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2566" name="矩形 47"/>
          <p:cNvSpPr>
            <a:spLocks noChangeArrowheads="1"/>
          </p:cNvSpPr>
          <p:nvPr/>
        </p:nvSpPr>
        <p:spPr bwMode="auto">
          <a:xfrm>
            <a:off x="3870723" y="4105276"/>
            <a:ext cx="2301478" cy="56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975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2567" name="矩形 51"/>
          <p:cNvSpPr>
            <a:spLocks noChangeArrowheads="1"/>
          </p:cNvSpPr>
          <p:nvPr/>
        </p:nvSpPr>
        <p:spPr bwMode="auto">
          <a:xfrm>
            <a:off x="3034904" y="2715816"/>
            <a:ext cx="116443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2568" name="矩形 47"/>
          <p:cNvSpPr>
            <a:spLocks noChangeArrowheads="1"/>
          </p:cNvSpPr>
          <p:nvPr/>
        </p:nvSpPr>
        <p:spPr bwMode="auto">
          <a:xfrm>
            <a:off x="3034904" y="3031332"/>
            <a:ext cx="2301478" cy="56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975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3550981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6" dur="35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35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9" dur="500" tmFilter="0, 0; .2, .5; .8, .5; 1, 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25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4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4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35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35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5" dur="500" tmFilter="0, 0; .2, .5; .8, .5; 1, 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25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4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4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5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5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35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6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61" dur="500" tmFilter="0, 0; .2, .5; .8, .5; 1, 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225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400"/>
                                        <p:tgtEl>
                                          <p:spTgt spid="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400"/>
                                        <p:tgtEl>
                                          <p:spTgt spid="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750"/>
                                        <p:tgtEl>
                                          <p:spTgt spid="22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40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4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150"/>
                            </p:stCondLst>
                            <p:childTnLst>
                              <p:par>
                                <p:cTn id="8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75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400"/>
                                        <p:tgtEl>
                                          <p:spTgt spid="2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4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 bldLvl="0" animBg="1" autoUpdateAnimBg="0"/>
      <p:bldP spid="22538" grpId="0" bldLvl="0" animBg="1" autoUpdateAnimBg="0"/>
      <p:bldP spid="22539" grpId="0" bldLvl="0" animBg="1" autoUpdateAnimBg="0"/>
      <p:bldP spid="22555" grpId="0" bldLvl="0" autoUpdateAnimBg="0"/>
      <p:bldP spid="22559" grpId="0" bldLvl="0" autoUpdateAnimBg="0"/>
      <p:bldP spid="22560" grpId="0" bldLvl="0" autoUpdateAnimBg="0"/>
      <p:bldP spid="22561" grpId="0" bldLvl="0" autoUpdateAnimBg="0"/>
      <p:bldP spid="22562" grpId="0" bldLvl="0" autoUpdateAnimBg="0"/>
      <p:bldP spid="22563" grpId="0" bldLvl="0" autoUpdateAnimBg="0"/>
      <p:bldP spid="22564" grpId="0" bldLvl="0" autoUpdateAnimBg="0"/>
      <p:bldP spid="22565" grpId="0" bldLvl="0" autoUpdateAnimBg="0"/>
      <p:bldP spid="22566" grpId="0" bldLvl="0" autoUpdateAnimBg="0"/>
      <p:bldP spid="22567" grpId="0" bldLvl="0" autoUpdateAnimBg="0"/>
      <p:bldP spid="22568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fld id="{C486FD28-C881-4FFE-8F34-0C8E663474E4}" type="slidenum">
              <a:rPr lang="zh-CN" altLang="en-US"/>
              <a:pPr/>
              <a:t>14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4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250256 w 808522"/>
              <a:gd name="T1" fmla="*/ 0 h 510140"/>
              <a:gd name="T2" fmla="*/ 255070 w 808522"/>
              <a:gd name="T3" fmla="*/ 0 h 510140"/>
              <a:gd name="T4" fmla="*/ 808522 w 808522"/>
              <a:gd name="T5" fmla="*/ 0 h 510140"/>
              <a:gd name="T6" fmla="*/ 808522 w 808522"/>
              <a:gd name="T7" fmla="*/ 510139 h 510140"/>
              <a:gd name="T8" fmla="*/ 255080 w 808522"/>
              <a:gd name="T9" fmla="*/ 510139 h 510140"/>
              <a:gd name="T10" fmla="*/ 255070 w 808522"/>
              <a:gd name="T11" fmla="*/ 510140 h 510140"/>
              <a:gd name="T12" fmla="*/ 255060 w 808522"/>
              <a:gd name="T13" fmla="*/ 510139 h 510140"/>
              <a:gd name="T14" fmla="*/ 250256 w 808522"/>
              <a:gd name="T15" fmla="*/ 510139 h 510140"/>
              <a:gd name="T16" fmla="*/ 250256 w 808522"/>
              <a:gd name="T17" fmla="*/ 509655 h 510140"/>
              <a:gd name="T18" fmla="*/ 203664 w 808522"/>
              <a:gd name="T19" fmla="*/ 504958 h 510140"/>
              <a:gd name="T20" fmla="*/ 0 w 808522"/>
              <a:gd name="T21" fmla="*/ 255070 h 510140"/>
              <a:gd name="T22" fmla="*/ 203664 w 808522"/>
              <a:gd name="T23" fmla="*/ 5182 h 510140"/>
              <a:gd name="T24" fmla="*/ 250256 w 808522"/>
              <a:gd name="T25" fmla="*/ 485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F2F2F2">
              <a:alpha val="2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035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1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05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44036" name="组合 3"/>
          <p:cNvGrpSpPr>
            <a:grpSpLocks/>
          </p:cNvGrpSpPr>
          <p:nvPr/>
        </p:nvGrpSpPr>
        <p:grpSpPr bwMode="auto">
          <a:xfrm>
            <a:off x="2864644" y="1310878"/>
            <a:ext cx="1918097" cy="681038"/>
            <a:chOff x="0" y="0"/>
            <a:chExt cx="2636520" cy="1447800"/>
          </a:xfrm>
        </p:grpSpPr>
        <p:sp>
          <p:nvSpPr>
            <p:cNvPr id="44037" name="任意多边形 5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4038" name="文本框 24"/>
            <p:cNvSpPr>
              <a:spLocks noChangeArrowheads="1"/>
            </p:cNvSpPr>
            <p:nvPr/>
          </p:nvSpPr>
          <p:spPr bwMode="auto">
            <a:xfrm>
              <a:off x="304995" y="380399"/>
              <a:ext cx="2230360" cy="68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 sz="1500">
                  <a:solidFill>
                    <a:schemeClr val="bg1"/>
                  </a:solidFill>
                  <a:ea typeface="方正兰亭黑_GBK" pitchFamily="2" charset="-122"/>
                  <a:sym typeface="Arial" panose="020B0604020202020204" pitchFamily="34" charset="0"/>
                </a:rPr>
                <a:t>输入内容</a:t>
              </a:r>
              <a:endParaRPr lang="zh-CN" altLang="en-US" sz="1500" baseline="-30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039" name="组合 2"/>
          <p:cNvGrpSpPr>
            <a:grpSpLocks/>
          </p:cNvGrpSpPr>
          <p:nvPr/>
        </p:nvGrpSpPr>
        <p:grpSpPr bwMode="auto">
          <a:xfrm>
            <a:off x="1262063" y="1310878"/>
            <a:ext cx="1918097" cy="681038"/>
            <a:chOff x="0" y="0"/>
            <a:chExt cx="2636520" cy="1447800"/>
          </a:xfrm>
        </p:grpSpPr>
        <p:sp>
          <p:nvSpPr>
            <p:cNvPr id="44040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4041" name="文本框 25"/>
            <p:cNvSpPr>
              <a:spLocks noChangeArrowheads="1"/>
            </p:cNvSpPr>
            <p:nvPr/>
          </p:nvSpPr>
          <p:spPr bwMode="auto">
            <a:xfrm>
              <a:off x="272839" y="331324"/>
              <a:ext cx="2293960" cy="785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>
                  <a:solidFill>
                    <a:schemeClr val="bg1"/>
                  </a:solidFill>
                  <a:ea typeface="方正兰亭黑_GBK" pitchFamily="2" charset="-122"/>
                  <a:sym typeface="Arial" panose="020B0604020202020204" pitchFamily="34" charset="0"/>
                </a:rPr>
                <a:t>输入内容</a:t>
              </a:r>
              <a:endParaRPr lang="zh-CN" altLang="en-US" sz="1500" baseline="-30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042" name="组合 23"/>
          <p:cNvGrpSpPr>
            <a:grpSpLocks/>
          </p:cNvGrpSpPr>
          <p:nvPr/>
        </p:nvGrpSpPr>
        <p:grpSpPr bwMode="auto">
          <a:xfrm>
            <a:off x="6072188" y="1310878"/>
            <a:ext cx="1916906" cy="681038"/>
            <a:chOff x="0" y="0"/>
            <a:chExt cx="2636520" cy="1447800"/>
          </a:xfrm>
        </p:grpSpPr>
        <p:sp>
          <p:nvSpPr>
            <p:cNvPr id="44043" name="任意多边形 7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4044" name="文本框 26"/>
            <p:cNvSpPr>
              <a:spLocks noChangeArrowheads="1"/>
            </p:cNvSpPr>
            <p:nvPr/>
          </p:nvSpPr>
          <p:spPr bwMode="auto">
            <a:xfrm>
              <a:off x="311563" y="380399"/>
              <a:ext cx="2230359" cy="68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 sz="1500">
                  <a:solidFill>
                    <a:schemeClr val="bg1"/>
                  </a:solidFill>
                  <a:ea typeface="方正兰亭黑_GBK" pitchFamily="2" charset="-122"/>
                  <a:sym typeface="Arial" panose="020B0604020202020204" pitchFamily="34" charset="0"/>
                </a:rPr>
                <a:t>输入内容</a:t>
              </a:r>
              <a:endParaRPr lang="zh-CN" altLang="en-US" sz="1500" baseline="-30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045" name="组合 22"/>
          <p:cNvGrpSpPr>
            <a:grpSpLocks/>
          </p:cNvGrpSpPr>
          <p:nvPr/>
        </p:nvGrpSpPr>
        <p:grpSpPr bwMode="auto">
          <a:xfrm>
            <a:off x="4468416" y="1310878"/>
            <a:ext cx="1918097" cy="681038"/>
            <a:chOff x="0" y="0"/>
            <a:chExt cx="2636520" cy="1447800"/>
          </a:xfrm>
        </p:grpSpPr>
        <p:sp>
          <p:nvSpPr>
            <p:cNvPr id="44046" name="任意多边形 6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4047" name="文本框 27"/>
            <p:cNvSpPr>
              <a:spLocks noChangeArrowheads="1"/>
            </p:cNvSpPr>
            <p:nvPr/>
          </p:nvSpPr>
          <p:spPr bwMode="auto">
            <a:xfrm>
              <a:off x="330619" y="331328"/>
              <a:ext cx="2205655" cy="785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>
                  <a:solidFill>
                    <a:schemeClr val="bg1"/>
                  </a:solidFill>
                  <a:ea typeface="方正兰亭黑_GBK" pitchFamily="2" charset="-122"/>
                  <a:sym typeface="Arial" panose="020B0604020202020204" pitchFamily="34" charset="0"/>
                </a:rPr>
                <a:t>输入内容</a:t>
              </a:r>
              <a:endParaRPr lang="zh-CN" altLang="en-US" sz="1500" baseline="-30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048" name="矩形 47"/>
          <p:cNvSpPr>
            <a:spLocks noChangeArrowheads="1"/>
          </p:cNvSpPr>
          <p:nvPr/>
        </p:nvSpPr>
        <p:spPr bwMode="auto">
          <a:xfrm>
            <a:off x="950119" y="3795713"/>
            <a:ext cx="7219950" cy="69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本图表的综合描述说明，在此录入本图表的综合描述说明，在此录入本图表的综合描述说明，在此录入本图表的综合描述说明。在此录入本图表的综合描述说明，在此录入本图表的综合描述说明，在此录入上述图表的综合描述说明，在此录入上述图表的综合描述说明，在此录入上述图表的综合描述说明。</a:t>
            </a:r>
            <a:endParaRPr lang="zh-CN" altLang="en-US" sz="1013"/>
          </a:p>
        </p:txBody>
      </p:sp>
      <p:sp>
        <p:nvSpPr>
          <p:cNvPr id="44049" name="矩形 32"/>
          <p:cNvSpPr>
            <a:spLocks noChangeArrowheads="1"/>
          </p:cNvSpPr>
          <p:nvPr/>
        </p:nvSpPr>
        <p:spPr bwMode="auto">
          <a:xfrm>
            <a:off x="1516745" y="2200275"/>
            <a:ext cx="98487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4050" name="矩形 47"/>
          <p:cNvSpPr>
            <a:spLocks noChangeArrowheads="1"/>
          </p:cNvSpPr>
          <p:nvPr/>
        </p:nvSpPr>
        <p:spPr bwMode="auto">
          <a:xfrm>
            <a:off x="1296592" y="2559844"/>
            <a:ext cx="1431131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44051" name="矩形 34"/>
          <p:cNvSpPr>
            <a:spLocks noChangeArrowheads="1"/>
          </p:cNvSpPr>
          <p:nvPr/>
        </p:nvSpPr>
        <p:spPr bwMode="auto">
          <a:xfrm>
            <a:off x="3196716" y="2200275"/>
            <a:ext cx="98487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4052" name="矩形 47"/>
          <p:cNvSpPr>
            <a:spLocks noChangeArrowheads="1"/>
          </p:cNvSpPr>
          <p:nvPr/>
        </p:nvSpPr>
        <p:spPr bwMode="auto">
          <a:xfrm>
            <a:off x="3007519" y="2559844"/>
            <a:ext cx="1406129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44053" name="矩形 36"/>
          <p:cNvSpPr>
            <a:spLocks noChangeArrowheads="1"/>
          </p:cNvSpPr>
          <p:nvPr/>
        </p:nvSpPr>
        <p:spPr bwMode="auto">
          <a:xfrm>
            <a:off x="4874307" y="2200275"/>
            <a:ext cx="98487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4054" name="矩形 47"/>
          <p:cNvSpPr>
            <a:spLocks noChangeArrowheads="1"/>
          </p:cNvSpPr>
          <p:nvPr/>
        </p:nvSpPr>
        <p:spPr bwMode="auto">
          <a:xfrm>
            <a:off x="4693444" y="2559844"/>
            <a:ext cx="1419225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44055" name="矩形 38"/>
          <p:cNvSpPr>
            <a:spLocks noChangeArrowheads="1"/>
          </p:cNvSpPr>
          <p:nvPr/>
        </p:nvSpPr>
        <p:spPr bwMode="auto">
          <a:xfrm>
            <a:off x="6553683" y="2200275"/>
            <a:ext cx="98487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4056" name="矩形 47"/>
          <p:cNvSpPr>
            <a:spLocks noChangeArrowheads="1"/>
          </p:cNvSpPr>
          <p:nvPr/>
        </p:nvSpPr>
        <p:spPr bwMode="auto">
          <a:xfrm>
            <a:off x="6392466" y="2559844"/>
            <a:ext cx="1406128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44057" name="直接连接符 8"/>
          <p:cNvSpPr>
            <a:spLocks noChangeShapeType="1"/>
          </p:cNvSpPr>
          <p:nvPr/>
        </p:nvSpPr>
        <p:spPr bwMode="auto">
          <a:xfrm>
            <a:off x="1062038" y="3693319"/>
            <a:ext cx="7019925" cy="1191"/>
          </a:xfrm>
          <a:prstGeom prst="line">
            <a:avLst/>
          </a:prstGeom>
          <a:noFill/>
          <a:ln w="6350" cap="flat" cmpd="sng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575382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" dur="4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4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/>
                                        <p:tgtEl>
                                          <p:spTgt spid="44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4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/>
                                        <p:tgtEl>
                                          <p:spTgt spid="44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400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44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4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/>
                                        <p:tgtEl>
                                          <p:spTgt spid="44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400"/>
                                        <p:tgtEl>
                                          <p:spTgt spid="4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/>
                                        <p:tgtEl>
                                          <p:spTgt spid="44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400"/>
                                        <p:tgtEl>
                                          <p:spTgt spid="44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7" dur="4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/>
                                        <p:tgtEl>
                                          <p:spTgt spid="44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1" dur="400"/>
                                        <p:tgtEl>
                                          <p:spTgt spid="4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5" dur="400"/>
                                        <p:tgtEl>
                                          <p:spTgt spid="4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750"/>
                                        <p:tgtEl>
                                          <p:spTgt spid="4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8" grpId="0" bldLvl="0" autoUpdateAnimBg="0"/>
      <p:bldP spid="44049" grpId="0" bldLvl="0" autoUpdateAnimBg="0"/>
      <p:bldP spid="44050" grpId="0" bldLvl="0" autoUpdateAnimBg="0"/>
      <p:bldP spid="44051" grpId="0" bldLvl="0" autoUpdateAnimBg="0"/>
      <p:bldP spid="44052" grpId="0" bldLvl="0" autoUpdateAnimBg="0"/>
      <p:bldP spid="44053" grpId="0" bldLvl="0" autoUpdateAnimBg="0"/>
      <p:bldP spid="44054" grpId="0" bldLvl="0" autoUpdateAnimBg="0"/>
      <p:bldP spid="44055" grpId="0" bldLvl="0" autoUpdateAnimBg="0"/>
      <p:bldP spid="44056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grpSp>
        <p:nvGrpSpPr>
          <p:cNvPr id="6" name="Group 72"/>
          <p:cNvGrpSpPr/>
          <p:nvPr/>
        </p:nvGrpSpPr>
        <p:grpSpPr>
          <a:xfrm>
            <a:off x="1312636" y="3046627"/>
            <a:ext cx="5088164" cy="1323439"/>
            <a:chOff x="533400" y="1276351"/>
            <a:chExt cx="5088164" cy="1323439"/>
          </a:xfrm>
        </p:grpSpPr>
        <p:sp>
          <p:nvSpPr>
            <p:cNvPr id="7" name="TextBox 36"/>
            <p:cNvSpPr txBox="1"/>
            <p:nvPr/>
          </p:nvSpPr>
          <p:spPr>
            <a:xfrm>
              <a:off x="533400" y="1276351"/>
              <a:ext cx="11257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485900" y="1414934"/>
              <a:ext cx="4135664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单击添加文字标题</a:t>
              </a:r>
              <a:br>
                <a:rPr lang="en-US" sz="28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16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altLang="zh-CN" sz="1600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709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20653" y="1428750"/>
            <a:ext cx="7734826" cy="2411865"/>
            <a:chOff x="720653" y="1428750"/>
            <a:chExt cx="7734826" cy="2411865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720653" y="3003201"/>
              <a:ext cx="1684696" cy="74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产品安全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838200" y="1428750"/>
              <a:ext cx="7617279" cy="2411865"/>
              <a:chOff x="968566" y="1428750"/>
              <a:chExt cx="7617279" cy="241186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968566" y="2344703"/>
                <a:ext cx="7337234" cy="376361"/>
                <a:chOff x="968566" y="2599971"/>
                <a:chExt cx="7337234" cy="376361"/>
              </a:xfrm>
            </p:grpSpPr>
            <p:sp>
              <p:nvSpPr>
                <p:cNvPr id="8" name="Content Placeholder 2"/>
                <p:cNvSpPr txBox="1">
                  <a:spLocks/>
                </p:cNvSpPr>
                <p:nvPr/>
              </p:nvSpPr>
              <p:spPr>
                <a:xfrm>
                  <a:off x="968566" y="2599971"/>
                  <a:ext cx="1165034" cy="3763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4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Arial" pitchFamily="34" charset="0"/>
                    <a:buNone/>
                  </a:pPr>
                  <a:r>
                    <a:rPr lang="id-ID" sz="3200" b="1" dirty="0">
                      <a:solidFill>
                        <a:schemeClr val="bg1"/>
                      </a:solidFill>
                      <a:latin typeface="Agency FB" panose="020B0503020202020204" pitchFamily="34" charset="0"/>
                      <a:cs typeface="Open Sans" pitchFamily="34" charset="0"/>
                    </a:rPr>
                    <a:t>2015</a:t>
                  </a:r>
                  <a:endParaRPr lang="en-US" sz="3200" b="1" dirty="0">
                    <a:solidFill>
                      <a:schemeClr val="bg1"/>
                    </a:solidFill>
                    <a:latin typeface="Agency FB" panose="020B0503020202020204" pitchFamily="34" charset="0"/>
                    <a:cs typeface="Open Sans" pitchFamily="34" charset="0"/>
                  </a:endParaRPr>
                </a:p>
              </p:txBody>
            </p:sp>
            <p:cxnSp>
              <p:nvCxnSpPr>
                <p:cNvPr id="9" name="Straight Connector 8"/>
                <p:cNvCxnSpPr/>
                <p:nvPr/>
              </p:nvCxnSpPr>
              <p:spPr>
                <a:xfrm>
                  <a:off x="2111566" y="2904771"/>
                  <a:ext cx="4572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Content Placeholder 2"/>
                <p:cNvSpPr txBox="1">
                  <a:spLocks/>
                </p:cNvSpPr>
                <p:nvPr/>
              </p:nvSpPr>
              <p:spPr>
                <a:xfrm>
                  <a:off x="2546732" y="2599971"/>
                  <a:ext cx="1165034" cy="3763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4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Arial" pitchFamily="34" charset="0"/>
                    <a:buNone/>
                  </a:pPr>
                  <a:r>
                    <a:rPr lang="id-ID" sz="3200" b="1" dirty="0">
                      <a:solidFill>
                        <a:schemeClr val="bg1"/>
                      </a:solidFill>
                      <a:latin typeface="Agency FB" panose="020B0503020202020204" pitchFamily="34" charset="0"/>
                      <a:cs typeface="Open Sans" pitchFamily="34" charset="0"/>
                    </a:rPr>
                    <a:t>2020</a:t>
                  </a:r>
                  <a:endParaRPr lang="en-US" sz="3200" b="1" dirty="0">
                    <a:solidFill>
                      <a:schemeClr val="bg1"/>
                    </a:solidFill>
                    <a:latin typeface="Agency FB" panose="020B0503020202020204" pitchFamily="34" charset="0"/>
                    <a:cs typeface="Open Sans" pitchFamily="34" charset="0"/>
                  </a:endParaRPr>
                </a:p>
              </p:txBody>
            </p: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3678715" y="2904771"/>
                  <a:ext cx="4572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Content Placeholder 2"/>
                <p:cNvSpPr txBox="1">
                  <a:spLocks/>
                </p:cNvSpPr>
                <p:nvPr/>
              </p:nvSpPr>
              <p:spPr>
                <a:xfrm>
                  <a:off x="4092766" y="2599971"/>
                  <a:ext cx="1165034" cy="3763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4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Arial" pitchFamily="34" charset="0"/>
                    <a:buNone/>
                  </a:pPr>
                  <a:r>
                    <a:rPr lang="id-ID" sz="3200" b="1" dirty="0">
                      <a:solidFill>
                        <a:schemeClr val="bg1"/>
                      </a:solidFill>
                      <a:latin typeface="Agency FB" panose="020B0503020202020204" pitchFamily="34" charset="0"/>
                      <a:cs typeface="Open Sans" pitchFamily="34" charset="0"/>
                    </a:rPr>
                    <a:t>2025</a:t>
                  </a:r>
                  <a:endParaRPr lang="en-US" sz="3200" b="1" dirty="0">
                    <a:solidFill>
                      <a:schemeClr val="bg1"/>
                    </a:solidFill>
                    <a:latin typeface="Agency FB" panose="020B0503020202020204" pitchFamily="34" charset="0"/>
                    <a:cs typeface="Open Sans" pitchFamily="34" charset="0"/>
                  </a:endParaRPr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213732" y="2904771"/>
                  <a:ext cx="4572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ontent Placeholder 2"/>
                <p:cNvSpPr txBox="1">
                  <a:spLocks/>
                </p:cNvSpPr>
                <p:nvPr/>
              </p:nvSpPr>
              <p:spPr>
                <a:xfrm>
                  <a:off x="5594732" y="2599971"/>
                  <a:ext cx="1165034" cy="3763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4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Arial" pitchFamily="34" charset="0"/>
                    <a:buNone/>
                  </a:pPr>
                  <a:r>
                    <a:rPr lang="id-ID" sz="3200" b="1" dirty="0">
                      <a:solidFill>
                        <a:schemeClr val="bg1"/>
                      </a:solidFill>
                      <a:latin typeface="Agency FB" panose="020B0503020202020204" pitchFamily="34" charset="0"/>
                      <a:cs typeface="Open Sans" pitchFamily="34" charset="0"/>
                    </a:rPr>
                    <a:t>2025</a:t>
                  </a:r>
                  <a:endParaRPr lang="en-US" sz="3200" b="1" dirty="0">
                    <a:solidFill>
                      <a:schemeClr val="bg1"/>
                    </a:solidFill>
                    <a:latin typeface="Agency FB" panose="020B0503020202020204" pitchFamily="34" charset="0"/>
                    <a:cs typeface="Open Sans" pitchFamily="34" charset="0"/>
                  </a:endParaRPr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759766" y="2904771"/>
                  <a:ext cx="4572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Content Placeholder 2"/>
                <p:cNvSpPr txBox="1">
                  <a:spLocks/>
                </p:cNvSpPr>
                <p:nvPr/>
              </p:nvSpPr>
              <p:spPr>
                <a:xfrm>
                  <a:off x="7140766" y="2599971"/>
                  <a:ext cx="1165034" cy="3763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4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Arial" pitchFamily="34" charset="0"/>
                    <a:buNone/>
                  </a:pPr>
                  <a:r>
                    <a:rPr lang="id-ID" sz="3200" b="1" dirty="0">
                      <a:solidFill>
                        <a:schemeClr val="bg1"/>
                      </a:solidFill>
                      <a:latin typeface="Agency FB" panose="020B0503020202020204" pitchFamily="34" charset="0"/>
                      <a:cs typeface="Open Sans" pitchFamily="34" charset="0"/>
                    </a:rPr>
                    <a:t>2030</a:t>
                  </a:r>
                  <a:endParaRPr lang="en-US" sz="3200" b="1" dirty="0">
                    <a:solidFill>
                      <a:schemeClr val="bg1"/>
                    </a:solidFill>
                    <a:latin typeface="Agency FB" panose="020B0503020202020204" pitchFamily="34" charset="0"/>
                    <a:cs typeface="Open Sans" pitchFamily="34" charset="0"/>
                  </a:endParaRPr>
                </a:p>
              </p:txBody>
            </p:sp>
          </p:grpSp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2286000" y="1630682"/>
                <a:ext cx="1684696" cy="7448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1200" b="1" i="1" dirty="0">
                    <a:solidFill>
                      <a:schemeClr val="bg1"/>
                    </a:solidFill>
                    <a:latin typeface="+mn-ea"/>
                  </a:rPr>
                  <a:t>分销网络</a:t>
                </a:r>
                <a:br>
                  <a:rPr lang="en-US" sz="1200" b="1" i="1" dirty="0">
                    <a:solidFill>
                      <a:schemeClr val="bg1"/>
                    </a:solidFill>
                    <a:latin typeface="+mn-ea"/>
                  </a:rPr>
                </a:br>
                <a:r>
                  <a:rPr lang="zh-CN" altLang="en-US" sz="900" i="1" dirty="0">
                    <a:solidFill>
                      <a:schemeClr val="bg1"/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900" i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3754111" y="3013299"/>
                <a:ext cx="1722191" cy="8273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1200" b="1" i="1" dirty="0">
                    <a:solidFill>
                      <a:schemeClr val="bg1"/>
                    </a:solidFill>
                    <a:latin typeface="+mn-ea"/>
                  </a:rPr>
                  <a:t>产品开发</a:t>
                </a:r>
                <a:br>
                  <a:rPr lang="en-US" sz="1200" b="1" i="1" dirty="0">
                    <a:solidFill>
                      <a:schemeClr val="bg1"/>
                    </a:solidFill>
                    <a:latin typeface="+mn-ea"/>
                  </a:rPr>
                </a:br>
                <a:r>
                  <a:rPr lang="zh-CN" altLang="en-US" sz="900" i="1" dirty="0">
                    <a:solidFill>
                      <a:schemeClr val="bg1"/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900" i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5331358" y="1630682"/>
                <a:ext cx="1722191" cy="7511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1200" b="1" i="1" dirty="0">
                    <a:solidFill>
                      <a:schemeClr val="bg1"/>
                    </a:solidFill>
                    <a:latin typeface="+mn-ea"/>
                  </a:rPr>
                  <a:t>市场策略</a:t>
                </a:r>
                <a:br>
                  <a:rPr lang="en-US" sz="1200" b="1" i="1" dirty="0">
                    <a:solidFill>
                      <a:schemeClr val="bg1"/>
                    </a:solidFill>
                    <a:latin typeface="+mn-ea"/>
                  </a:rPr>
                </a:br>
                <a:r>
                  <a:rPr lang="zh-CN" altLang="en-US" sz="900" i="1" dirty="0">
                    <a:solidFill>
                      <a:schemeClr val="bg1"/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900" i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6901149" y="3002282"/>
                <a:ext cx="1684696" cy="7448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1200" b="1" i="1" dirty="0">
                    <a:solidFill>
                      <a:schemeClr val="bg1"/>
                    </a:solidFill>
                    <a:latin typeface="+mn-ea"/>
                  </a:rPr>
                  <a:t>头脑风暴</a:t>
                </a:r>
                <a:br>
                  <a:rPr lang="en-US" sz="1200" b="1" i="1" dirty="0">
                    <a:solidFill>
                      <a:schemeClr val="bg1"/>
                    </a:solidFill>
                    <a:latin typeface="+mn-ea"/>
                  </a:rPr>
                </a:br>
                <a:r>
                  <a:rPr lang="zh-CN" altLang="en-US" sz="900" i="1" dirty="0">
                    <a:solidFill>
                      <a:schemeClr val="bg1"/>
                    </a:solidFill>
                    <a:latin typeface="+mn-ea"/>
                  </a:rPr>
                  <a:t>此处添加详细文本描述，建议与标题相关并符合整体语言风格，语言描述尽量简洁生动。</a:t>
                </a:r>
                <a:endParaRPr lang="en-US" sz="900" i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1143001" y="1428750"/>
                <a:ext cx="824062" cy="958497"/>
                <a:chOff x="1143001" y="1684018"/>
                <a:chExt cx="824062" cy="958497"/>
              </a:xfrm>
              <a:noFill/>
            </p:grpSpPr>
            <p:sp>
              <p:nvSpPr>
                <p:cNvPr id="23" name="Freeform 18"/>
                <p:cNvSpPr>
                  <a:spLocks/>
                </p:cNvSpPr>
                <p:nvPr/>
              </p:nvSpPr>
              <p:spPr bwMode="auto">
                <a:xfrm rot="5400000">
                  <a:off x="1075783" y="1751236"/>
                  <a:ext cx="958497" cy="824062"/>
                </a:xfrm>
                <a:custGeom>
                  <a:avLst/>
                  <a:gdLst/>
                  <a:ahLst/>
                  <a:cxnLst>
                    <a:cxn ang="0">
                      <a:pos x="291" y="0"/>
                    </a:cxn>
                    <a:cxn ang="0">
                      <a:pos x="0" y="286"/>
                    </a:cxn>
                    <a:cxn ang="0">
                      <a:pos x="291" y="572"/>
                    </a:cxn>
                    <a:cxn ang="0">
                      <a:pos x="579" y="331"/>
                    </a:cxn>
                    <a:cxn ang="0">
                      <a:pos x="677" y="282"/>
                    </a:cxn>
                    <a:cxn ang="0">
                      <a:pos x="579" y="234"/>
                    </a:cxn>
                    <a:cxn ang="0">
                      <a:pos x="291" y="0"/>
                    </a:cxn>
                  </a:cxnLst>
                  <a:rect l="0" t="0" r="r" b="b"/>
                  <a:pathLst>
                    <a:path w="677" h="572">
                      <a:moveTo>
                        <a:pt x="291" y="0"/>
                      </a:moveTo>
                      <a:cubicBezTo>
                        <a:pt x="129" y="0"/>
                        <a:pt x="0" y="127"/>
                        <a:pt x="0" y="286"/>
                      </a:cubicBezTo>
                      <a:cubicBezTo>
                        <a:pt x="0" y="446"/>
                        <a:pt x="129" y="572"/>
                        <a:pt x="291" y="572"/>
                      </a:cubicBezTo>
                      <a:cubicBezTo>
                        <a:pt x="439" y="572"/>
                        <a:pt x="556" y="468"/>
                        <a:pt x="579" y="331"/>
                      </a:cubicBezTo>
                      <a:cubicBezTo>
                        <a:pt x="677" y="282"/>
                        <a:pt x="677" y="282"/>
                        <a:pt x="677" y="282"/>
                      </a:cubicBezTo>
                      <a:cubicBezTo>
                        <a:pt x="579" y="234"/>
                        <a:pt x="579" y="234"/>
                        <a:pt x="579" y="234"/>
                      </a:cubicBezTo>
                      <a:cubicBezTo>
                        <a:pt x="552" y="101"/>
                        <a:pt x="435" y="0"/>
                        <a:pt x="29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ea"/>
                  </a:endParaRPr>
                </a:p>
              </p:txBody>
            </p:sp>
            <p:sp>
              <p:nvSpPr>
                <p:cNvPr id="24" name="Freeform 826"/>
                <p:cNvSpPr>
                  <a:spLocks noEditPoints="1"/>
                </p:cNvSpPr>
                <p:nvPr/>
              </p:nvSpPr>
              <p:spPr bwMode="auto">
                <a:xfrm>
                  <a:off x="1317721" y="2003712"/>
                  <a:ext cx="303213" cy="304800"/>
                </a:xfrm>
                <a:custGeom>
                  <a:avLst/>
                  <a:gdLst/>
                  <a:ahLst/>
                  <a:cxnLst>
                    <a:cxn ang="0">
                      <a:pos x="73" y="64"/>
                    </a:cxn>
                    <a:cxn ang="0">
                      <a:pos x="71" y="62"/>
                    </a:cxn>
                    <a:cxn ang="0">
                      <a:pos x="69" y="51"/>
                    </a:cxn>
                    <a:cxn ang="0">
                      <a:pos x="69" y="51"/>
                    </a:cxn>
                    <a:cxn ang="0">
                      <a:pos x="77" y="44"/>
                    </a:cxn>
                    <a:cxn ang="0">
                      <a:pos x="80" y="43"/>
                    </a:cxn>
                    <a:cxn ang="0">
                      <a:pos x="85" y="37"/>
                    </a:cxn>
                    <a:cxn ang="0">
                      <a:pos x="84" y="31"/>
                    </a:cxn>
                    <a:cxn ang="0">
                      <a:pos x="77" y="27"/>
                    </a:cxn>
                    <a:cxn ang="0">
                      <a:pos x="74" y="27"/>
                    </a:cxn>
                    <a:cxn ang="0">
                      <a:pos x="64" y="24"/>
                    </a:cxn>
                    <a:cxn ang="0">
                      <a:pos x="64" y="24"/>
                    </a:cxn>
                    <a:cxn ang="0">
                      <a:pos x="61" y="13"/>
                    </a:cxn>
                    <a:cxn ang="0">
                      <a:pos x="62" y="10"/>
                    </a:cxn>
                    <a:cxn ang="0">
                      <a:pos x="59" y="3"/>
                    </a:cxn>
                    <a:cxn ang="0">
                      <a:pos x="56" y="2"/>
                    </a:cxn>
                    <a:cxn ang="0">
                      <a:pos x="53" y="1"/>
                    </a:cxn>
                    <a:cxn ang="0">
                      <a:pos x="46" y="5"/>
                    </a:cxn>
                    <a:cxn ang="0">
                      <a:pos x="45" y="7"/>
                    </a:cxn>
                    <a:cxn ang="0">
                      <a:pos x="37" y="15"/>
                    </a:cxn>
                    <a:cxn ang="0">
                      <a:pos x="37" y="15"/>
                    </a:cxn>
                    <a:cxn ang="0">
                      <a:pos x="26" y="11"/>
                    </a:cxn>
                    <a:cxn ang="0">
                      <a:pos x="25" y="9"/>
                    </a:cxn>
                    <a:cxn ang="0">
                      <a:pos x="16" y="8"/>
                    </a:cxn>
                    <a:cxn ang="0">
                      <a:pos x="12" y="12"/>
                    </a:cxn>
                    <a:cxn ang="0">
                      <a:pos x="12" y="20"/>
                    </a:cxn>
                    <a:cxn ang="0">
                      <a:pos x="14" y="22"/>
                    </a:cxn>
                    <a:cxn ang="0">
                      <a:pos x="16" y="33"/>
                    </a:cxn>
                    <a:cxn ang="0">
                      <a:pos x="7" y="41"/>
                    </a:cxn>
                    <a:cxn ang="0">
                      <a:pos x="5" y="41"/>
                    </a:cxn>
                    <a:cxn ang="0">
                      <a:pos x="0" y="48"/>
                    </a:cxn>
                    <a:cxn ang="0">
                      <a:pos x="1" y="54"/>
                    </a:cxn>
                    <a:cxn ang="0">
                      <a:pos x="8" y="58"/>
                    </a:cxn>
                    <a:cxn ang="0">
                      <a:pos x="11" y="57"/>
                    </a:cxn>
                    <a:cxn ang="0">
                      <a:pos x="21" y="61"/>
                    </a:cxn>
                    <a:cxn ang="0">
                      <a:pos x="21" y="61"/>
                    </a:cxn>
                    <a:cxn ang="0">
                      <a:pos x="24" y="72"/>
                    </a:cxn>
                    <a:cxn ang="0">
                      <a:pos x="23" y="74"/>
                    </a:cxn>
                    <a:cxn ang="0">
                      <a:pos x="26" y="82"/>
                    </a:cxn>
                    <a:cxn ang="0">
                      <a:pos x="29" y="83"/>
                    </a:cxn>
                    <a:cxn ang="0">
                      <a:pos x="32" y="84"/>
                    </a:cxn>
                    <a:cxn ang="0">
                      <a:pos x="39" y="80"/>
                    </a:cxn>
                    <a:cxn ang="0">
                      <a:pos x="40" y="77"/>
                    </a:cxn>
                    <a:cxn ang="0">
                      <a:pos x="48" y="70"/>
                    </a:cxn>
                    <a:cxn ang="0">
                      <a:pos x="48" y="70"/>
                    </a:cxn>
                    <a:cxn ang="0">
                      <a:pos x="59" y="73"/>
                    </a:cxn>
                    <a:cxn ang="0">
                      <a:pos x="60" y="75"/>
                    </a:cxn>
                    <a:cxn ang="0">
                      <a:pos x="69" y="76"/>
                    </a:cxn>
                    <a:cxn ang="0">
                      <a:pos x="73" y="72"/>
                    </a:cxn>
                    <a:cxn ang="0">
                      <a:pos x="73" y="64"/>
                    </a:cxn>
                    <a:cxn ang="0">
                      <a:pos x="38" y="56"/>
                    </a:cxn>
                    <a:cxn ang="0">
                      <a:pos x="29" y="38"/>
                    </a:cxn>
                    <a:cxn ang="0">
                      <a:pos x="47" y="29"/>
                    </a:cxn>
                    <a:cxn ang="0">
                      <a:pos x="56" y="47"/>
                    </a:cxn>
                    <a:cxn ang="0">
                      <a:pos x="38" y="56"/>
                    </a:cxn>
                  </a:cxnLst>
                  <a:rect l="0" t="0" r="r" b="b"/>
                  <a:pathLst>
                    <a:path w="85" h="85">
                      <a:moveTo>
                        <a:pt x="73" y="64"/>
                      </a:moveTo>
                      <a:cubicBezTo>
                        <a:pt x="71" y="62"/>
                        <a:pt x="71" y="62"/>
                        <a:pt x="71" y="62"/>
                      </a:cubicBezTo>
                      <a:cubicBezTo>
                        <a:pt x="69" y="59"/>
                        <a:pt x="68" y="55"/>
                        <a:pt x="69" y="51"/>
                      </a:cubicBezTo>
                      <a:cubicBezTo>
                        <a:pt x="69" y="51"/>
                        <a:pt x="69" y="51"/>
                        <a:pt x="69" y="51"/>
                      </a:cubicBezTo>
                      <a:cubicBezTo>
                        <a:pt x="70" y="48"/>
                        <a:pt x="74" y="45"/>
                        <a:pt x="77" y="44"/>
                      </a:cubicBezTo>
                      <a:cubicBezTo>
                        <a:pt x="80" y="43"/>
                        <a:pt x="80" y="43"/>
                        <a:pt x="80" y="43"/>
                      </a:cubicBezTo>
                      <a:cubicBezTo>
                        <a:pt x="83" y="43"/>
                        <a:pt x="85" y="40"/>
                        <a:pt x="85" y="37"/>
                      </a:cubicBezTo>
                      <a:cubicBezTo>
                        <a:pt x="85" y="35"/>
                        <a:pt x="84" y="33"/>
                        <a:pt x="84" y="31"/>
                      </a:cubicBezTo>
                      <a:cubicBezTo>
                        <a:pt x="83" y="28"/>
                        <a:pt x="80" y="26"/>
                        <a:pt x="77" y="27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70" y="28"/>
                        <a:pt x="66" y="27"/>
                        <a:pt x="64" y="24"/>
                      </a:cubicBezTo>
                      <a:cubicBezTo>
                        <a:pt x="64" y="24"/>
                        <a:pt x="64" y="24"/>
                        <a:pt x="64" y="24"/>
                      </a:cubicBezTo>
                      <a:cubicBezTo>
                        <a:pt x="61" y="21"/>
                        <a:pt x="60" y="17"/>
                        <a:pt x="61" y="13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63" y="7"/>
                        <a:pt x="62" y="4"/>
                        <a:pt x="59" y="3"/>
                      </a:cubicBezTo>
                      <a:cubicBezTo>
                        <a:pt x="58" y="2"/>
                        <a:pt x="57" y="2"/>
                        <a:pt x="56" y="2"/>
                      </a:cubicBezTo>
                      <a:cubicBezTo>
                        <a:pt x="55" y="1"/>
                        <a:pt x="54" y="1"/>
                        <a:pt x="53" y="1"/>
                      </a:cubicBezTo>
                      <a:cubicBezTo>
                        <a:pt x="50" y="0"/>
                        <a:pt x="47" y="2"/>
                        <a:pt x="46" y="5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4" y="11"/>
                        <a:pt x="41" y="14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3" y="16"/>
                        <a:pt x="29" y="14"/>
                        <a:pt x="26" y="11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2" y="7"/>
                        <a:pt x="19" y="6"/>
                        <a:pt x="16" y="8"/>
                      </a:cubicBezTo>
                      <a:cubicBezTo>
                        <a:pt x="15" y="10"/>
                        <a:pt x="13" y="11"/>
                        <a:pt x="12" y="12"/>
                      </a:cubicBezTo>
                      <a:cubicBezTo>
                        <a:pt x="10" y="14"/>
                        <a:pt x="10" y="18"/>
                        <a:pt x="12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6" y="25"/>
                        <a:pt x="17" y="30"/>
                        <a:pt x="16" y="33"/>
                      </a:cubicBezTo>
                      <a:cubicBezTo>
                        <a:pt x="15" y="37"/>
                        <a:pt x="11" y="40"/>
                        <a:pt x="7" y="41"/>
                      </a:cubicBezTo>
                      <a:cubicBezTo>
                        <a:pt x="5" y="41"/>
                        <a:pt x="5" y="41"/>
                        <a:pt x="5" y="41"/>
                      </a:cubicBezTo>
                      <a:cubicBezTo>
                        <a:pt x="2" y="42"/>
                        <a:pt x="0" y="45"/>
                        <a:pt x="0" y="48"/>
                      </a:cubicBezTo>
                      <a:cubicBezTo>
                        <a:pt x="0" y="50"/>
                        <a:pt x="1" y="52"/>
                        <a:pt x="1" y="54"/>
                      </a:cubicBezTo>
                      <a:cubicBezTo>
                        <a:pt x="2" y="57"/>
                        <a:pt x="5" y="59"/>
                        <a:pt x="8" y="58"/>
                      </a:cubicBezTo>
                      <a:cubicBezTo>
                        <a:pt x="11" y="57"/>
                        <a:pt x="11" y="57"/>
                        <a:pt x="11" y="57"/>
                      </a:cubicBezTo>
                      <a:cubicBezTo>
                        <a:pt x="15" y="57"/>
                        <a:pt x="19" y="58"/>
                        <a:pt x="21" y="61"/>
                      </a:cubicBezTo>
                      <a:cubicBezTo>
                        <a:pt x="21" y="61"/>
                        <a:pt x="21" y="61"/>
                        <a:pt x="21" y="61"/>
                      </a:cubicBezTo>
                      <a:cubicBezTo>
                        <a:pt x="24" y="64"/>
                        <a:pt x="25" y="68"/>
                        <a:pt x="24" y="72"/>
                      </a:cubicBezTo>
                      <a:cubicBezTo>
                        <a:pt x="23" y="74"/>
                        <a:pt x="23" y="74"/>
                        <a:pt x="23" y="74"/>
                      </a:cubicBezTo>
                      <a:cubicBezTo>
                        <a:pt x="22" y="77"/>
                        <a:pt x="23" y="81"/>
                        <a:pt x="26" y="82"/>
                      </a:cubicBezTo>
                      <a:cubicBezTo>
                        <a:pt x="27" y="82"/>
                        <a:pt x="28" y="83"/>
                        <a:pt x="29" y="83"/>
                      </a:cubicBezTo>
                      <a:cubicBezTo>
                        <a:pt x="30" y="83"/>
                        <a:pt x="31" y="84"/>
                        <a:pt x="32" y="84"/>
                      </a:cubicBezTo>
                      <a:cubicBezTo>
                        <a:pt x="35" y="85"/>
                        <a:pt x="38" y="83"/>
                        <a:pt x="39" y="80"/>
                      </a:cubicBezTo>
                      <a:cubicBezTo>
                        <a:pt x="40" y="77"/>
                        <a:pt x="40" y="77"/>
                        <a:pt x="40" y="77"/>
                      </a:cubicBezTo>
                      <a:cubicBezTo>
                        <a:pt x="41" y="73"/>
                        <a:pt x="44" y="71"/>
                        <a:pt x="48" y="70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52" y="69"/>
                        <a:pt x="56" y="70"/>
                        <a:pt x="59" y="73"/>
                      </a:cubicBezTo>
                      <a:cubicBezTo>
                        <a:pt x="60" y="75"/>
                        <a:pt x="60" y="75"/>
                        <a:pt x="60" y="75"/>
                      </a:cubicBezTo>
                      <a:cubicBezTo>
                        <a:pt x="63" y="78"/>
                        <a:pt x="66" y="78"/>
                        <a:pt x="69" y="76"/>
                      </a:cubicBezTo>
                      <a:cubicBezTo>
                        <a:pt x="70" y="75"/>
                        <a:pt x="72" y="74"/>
                        <a:pt x="73" y="72"/>
                      </a:cubicBezTo>
                      <a:cubicBezTo>
                        <a:pt x="75" y="70"/>
                        <a:pt x="75" y="67"/>
                        <a:pt x="73" y="64"/>
                      </a:cubicBezTo>
                      <a:close/>
                      <a:moveTo>
                        <a:pt x="38" y="56"/>
                      </a:moveTo>
                      <a:cubicBezTo>
                        <a:pt x="30" y="53"/>
                        <a:pt x="26" y="45"/>
                        <a:pt x="29" y="38"/>
                      </a:cubicBezTo>
                      <a:cubicBezTo>
                        <a:pt x="31" y="30"/>
                        <a:pt x="40" y="26"/>
                        <a:pt x="47" y="29"/>
                      </a:cubicBezTo>
                      <a:cubicBezTo>
                        <a:pt x="55" y="31"/>
                        <a:pt x="59" y="39"/>
                        <a:pt x="56" y="47"/>
                      </a:cubicBezTo>
                      <a:cubicBezTo>
                        <a:pt x="54" y="54"/>
                        <a:pt x="45" y="59"/>
                        <a:pt x="38" y="5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5" name="Freeform 827"/>
                <p:cNvSpPr>
                  <a:spLocks noEditPoints="1"/>
                </p:cNvSpPr>
                <p:nvPr/>
              </p:nvSpPr>
              <p:spPr bwMode="auto">
                <a:xfrm>
                  <a:off x="1563783" y="1929099"/>
                  <a:ext cx="177800" cy="190500"/>
                </a:xfrm>
                <a:custGeom>
                  <a:avLst/>
                  <a:gdLst/>
                  <a:ahLst/>
                  <a:cxnLst>
                    <a:cxn ang="0">
                      <a:pos x="47" y="34"/>
                    </a:cxn>
                    <a:cxn ang="0">
                      <a:pos x="46" y="34"/>
                    </a:cxn>
                    <a:cxn ang="0">
                      <a:pos x="42" y="28"/>
                    </a:cxn>
                    <a:cxn ang="0">
                      <a:pos x="42" y="27"/>
                    </a:cxn>
                    <a:cxn ang="0">
                      <a:pos x="46" y="22"/>
                    </a:cxn>
                    <a:cxn ang="0">
                      <a:pos x="48" y="21"/>
                    </a:cxn>
                    <a:cxn ang="0">
                      <a:pos x="49" y="16"/>
                    </a:cxn>
                    <a:cxn ang="0">
                      <a:pos x="48" y="13"/>
                    </a:cxn>
                    <a:cxn ang="0">
                      <a:pos x="43" y="12"/>
                    </a:cxn>
                    <a:cxn ang="0">
                      <a:pos x="41" y="12"/>
                    </a:cxn>
                    <a:cxn ang="0">
                      <a:pos x="34" y="12"/>
                    </a:cxn>
                    <a:cxn ang="0">
                      <a:pos x="34" y="12"/>
                    </a:cxn>
                    <a:cxn ang="0">
                      <a:pos x="31" y="6"/>
                    </a:cxn>
                    <a:cxn ang="0">
                      <a:pos x="31" y="4"/>
                    </a:cxn>
                    <a:cxn ang="0">
                      <a:pos x="28" y="1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4"/>
                    </a:cxn>
                    <a:cxn ang="0">
                      <a:pos x="21" y="6"/>
                    </a:cxn>
                    <a:cxn ang="0">
                      <a:pos x="17" y="11"/>
                    </a:cxn>
                    <a:cxn ang="0">
                      <a:pos x="17" y="11"/>
                    </a:cxn>
                    <a:cxn ang="0">
                      <a:pos x="10" y="11"/>
                    </a:cxn>
                    <a:cxn ang="0">
                      <a:pos x="9" y="10"/>
                    </a:cxn>
                    <a:cxn ang="0">
                      <a:pos x="4" y="11"/>
                    </a:cxn>
                    <a:cxn ang="0">
                      <a:pos x="2" y="14"/>
                    </a:cxn>
                    <a:cxn ang="0">
                      <a:pos x="3" y="19"/>
                    </a:cxn>
                    <a:cxn ang="0">
                      <a:pos x="4" y="20"/>
                    </a:cxn>
                    <a:cxn ang="0">
                      <a:pos x="8" y="26"/>
                    </a:cxn>
                    <a:cxn ang="0">
                      <a:pos x="4" y="32"/>
                    </a:cxn>
                    <a:cxn ang="0">
                      <a:pos x="3" y="33"/>
                    </a:cxn>
                    <a:cxn ang="0">
                      <a:pos x="1" y="38"/>
                    </a:cxn>
                    <a:cxn ang="0">
                      <a:pos x="3" y="41"/>
                    </a:cxn>
                    <a:cxn ang="0">
                      <a:pos x="7" y="42"/>
                    </a:cxn>
                    <a:cxn ang="0">
                      <a:pos x="9" y="41"/>
                    </a:cxn>
                    <a:cxn ang="0">
                      <a:pos x="16" y="42"/>
                    </a:cxn>
                    <a:cxn ang="0">
                      <a:pos x="16" y="42"/>
                    </a:cxn>
                    <a:cxn ang="0">
                      <a:pos x="19" y="48"/>
                    </a:cxn>
                    <a:cxn ang="0">
                      <a:pos x="19" y="49"/>
                    </a:cxn>
                    <a:cxn ang="0">
                      <a:pos x="22" y="53"/>
                    </a:cxn>
                    <a:cxn ang="0">
                      <a:pos x="24" y="53"/>
                    </a:cxn>
                    <a:cxn ang="0">
                      <a:pos x="26" y="53"/>
                    </a:cxn>
                    <a:cxn ang="0">
                      <a:pos x="30" y="50"/>
                    </a:cxn>
                    <a:cxn ang="0">
                      <a:pos x="30" y="48"/>
                    </a:cxn>
                    <a:cxn ang="0">
                      <a:pos x="33" y="42"/>
                    </a:cxn>
                    <a:cxn ang="0">
                      <a:pos x="33" y="42"/>
                    </a:cxn>
                    <a:cxn ang="0">
                      <a:pos x="40" y="42"/>
                    </a:cxn>
                    <a:cxn ang="0">
                      <a:pos x="42" y="43"/>
                    </a:cxn>
                    <a:cxn ang="0">
                      <a:pos x="47" y="42"/>
                    </a:cxn>
                    <a:cxn ang="0">
                      <a:pos x="48" y="39"/>
                    </a:cxn>
                    <a:cxn ang="0">
                      <a:pos x="47" y="34"/>
                    </a:cxn>
                    <a:cxn ang="0">
                      <a:pos x="25" y="34"/>
                    </a:cxn>
                    <a:cxn ang="0">
                      <a:pos x="18" y="27"/>
                    </a:cxn>
                    <a:cxn ang="0">
                      <a:pos x="25" y="19"/>
                    </a:cxn>
                    <a:cxn ang="0">
                      <a:pos x="33" y="27"/>
                    </a:cxn>
                    <a:cxn ang="0">
                      <a:pos x="25" y="34"/>
                    </a:cxn>
                  </a:cxnLst>
                  <a:rect l="0" t="0" r="r" b="b"/>
                  <a:pathLst>
                    <a:path w="50" h="53">
                      <a:moveTo>
                        <a:pt x="47" y="34"/>
                      </a:move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4" y="32"/>
                        <a:pt x="42" y="30"/>
                        <a:pt x="42" y="28"/>
                      </a:cubicBezTo>
                      <a:cubicBezTo>
                        <a:pt x="42" y="27"/>
                        <a:pt x="42" y="27"/>
                        <a:pt x="42" y="27"/>
                      </a:cubicBezTo>
                      <a:cubicBezTo>
                        <a:pt x="43" y="25"/>
                        <a:pt x="44" y="23"/>
                        <a:pt x="46" y="22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9" y="20"/>
                        <a:pt x="50" y="18"/>
                        <a:pt x="49" y="16"/>
                      </a:cubicBezTo>
                      <a:cubicBezTo>
                        <a:pt x="49" y="15"/>
                        <a:pt x="48" y="14"/>
                        <a:pt x="48" y="13"/>
                      </a:cubicBezTo>
                      <a:cubicBezTo>
                        <a:pt x="47" y="11"/>
                        <a:pt x="44" y="11"/>
                        <a:pt x="43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39" y="14"/>
                        <a:pt x="36" y="13"/>
                        <a:pt x="3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2" y="11"/>
                        <a:pt x="31" y="8"/>
                        <a:pt x="31" y="6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1" y="2"/>
                        <a:pt x="30" y="1"/>
                        <a:pt x="28" y="1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5" y="0"/>
                        <a:pt x="25" y="0"/>
                        <a:pt x="24" y="0"/>
                      </a:cubicBezTo>
                      <a:cubicBezTo>
                        <a:pt x="22" y="0"/>
                        <a:pt x="21" y="2"/>
                        <a:pt x="21" y="4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8"/>
                        <a:pt x="19" y="10"/>
                        <a:pt x="17" y="1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5" y="13"/>
                        <a:pt x="12" y="13"/>
                        <a:pt x="10" y="11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9"/>
                        <a:pt x="5" y="10"/>
                        <a:pt x="4" y="11"/>
                      </a:cubicBezTo>
                      <a:cubicBezTo>
                        <a:pt x="3" y="12"/>
                        <a:pt x="2" y="13"/>
                        <a:pt x="2" y="14"/>
                      </a:cubicBezTo>
                      <a:cubicBezTo>
                        <a:pt x="1" y="16"/>
                        <a:pt x="1" y="18"/>
                        <a:pt x="3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7" y="21"/>
                        <a:pt x="8" y="24"/>
                        <a:pt x="8" y="26"/>
                      </a:cubicBezTo>
                      <a:cubicBezTo>
                        <a:pt x="8" y="29"/>
                        <a:pt x="6" y="31"/>
                        <a:pt x="4" y="32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39"/>
                        <a:pt x="2" y="40"/>
                        <a:pt x="3" y="41"/>
                      </a:cubicBezTo>
                      <a:cubicBezTo>
                        <a:pt x="4" y="42"/>
                        <a:pt x="6" y="43"/>
                        <a:pt x="7" y="42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11" y="40"/>
                        <a:pt x="14" y="40"/>
                        <a:pt x="16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8" y="43"/>
                        <a:pt x="19" y="45"/>
                        <a:pt x="19" y="4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19" y="51"/>
                        <a:pt x="20" y="53"/>
                        <a:pt x="22" y="53"/>
                      </a:cubicBezTo>
                      <a:cubicBezTo>
                        <a:pt x="23" y="53"/>
                        <a:pt x="24" y="53"/>
                        <a:pt x="24" y="53"/>
                      </a:cubicBezTo>
                      <a:cubicBezTo>
                        <a:pt x="25" y="53"/>
                        <a:pt x="25" y="53"/>
                        <a:pt x="26" y="53"/>
                      </a:cubicBezTo>
                      <a:cubicBezTo>
                        <a:pt x="28" y="53"/>
                        <a:pt x="29" y="52"/>
                        <a:pt x="30" y="50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6"/>
                        <a:pt x="31" y="43"/>
                        <a:pt x="33" y="42"/>
                      </a:cubicBezTo>
                      <a:cubicBezTo>
                        <a:pt x="33" y="42"/>
                        <a:pt x="33" y="42"/>
                        <a:pt x="33" y="42"/>
                      </a:cubicBezTo>
                      <a:cubicBezTo>
                        <a:pt x="35" y="41"/>
                        <a:pt x="38" y="41"/>
                        <a:pt x="40" y="42"/>
                      </a:cubicBezTo>
                      <a:cubicBezTo>
                        <a:pt x="42" y="43"/>
                        <a:pt x="42" y="43"/>
                        <a:pt x="42" y="43"/>
                      </a:cubicBezTo>
                      <a:cubicBezTo>
                        <a:pt x="43" y="44"/>
                        <a:pt x="45" y="44"/>
                        <a:pt x="47" y="42"/>
                      </a:cubicBezTo>
                      <a:cubicBezTo>
                        <a:pt x="47" y="41"/>
                        <a:pt x="48" y="40"/>
                        <a:pt x="48" y="39"/>
                      </a:cubicBezTo>
                      <a:cubicBezTo>
                        <a:pt x="49" y="38"/>
                        <a:pt x="49" y="36"/>
                        <a:pt x="47" y="34"/>
                      </a:cubicBezTo>
                      <a:close/>
                      <a:moveTo>
                        <a:pt x="25" y="34"/>
                      </a:moveTo>
                      <a:cubicBezTo>
                        <a:pt x="21" y="34"/>
                        <a:pt x="17" y="31"/>
                        <a:pt x="18" y="27"/>
                      </a:cubicBezTo>
                      <a:cubicBezTo>
                        <a:pt x="18" y="22"/>
                        <a:pt x="21" y="19"/>
                        <a:pt x="25" y="19"/>
                      </a:cubicBezTo>
                      <a:cubicBezTo>
                        <a:pt x="30" y="20"/>
                        <a:pt x="33" y="23"/>
                        <a:pt x="33" y="27"/>
                      </a:cubicBezTo>
                      <a:cubicBezTo>
                        <a:pt x="32" y="31"/>
                        <a:pt x="29" y="35"/>
                        <a:pt x="25" y="3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644966" y="2878104"/>
                <a:ext cx="825935" cy="962378"/>
                <a:chOff x="2644966" y="3133372"/>
                <a:chExt cx="825935" cy="962378"/>
              </a:xfrm>
            </p:grpSpPr>
            <p:sp>
              <p:nvSpPr>
                <p:cNvPr id="27" name="Freeform 20"/>
                <p:cNvSpPr>
                  <a:spLocks/>
                </p:cNvSpPr>
                <p:nvPr/>
              </p:nvSpPr>
              <p:spPr bwMode="auto">
                <a:xfrm rot="5400000">
                  <a:off x="2576745" y="3201593"/>
                  <a:ext cx="962378" cy="825935"/>
                </a:xfrm>
                <a:custGeom>
                  <a:avLst/>
                  <a:gdLst/>
                  <a:ahLst/>
                  <a:cxnLst>
                    <a:cxn ang="0">
                      <a:pos x="385" y="0"/>
                    </a:cxn>
                    <a:cxn ang="0">
                      <a:pos x="680" y="287"/>
                    </a:cxn>
                    <a:cxn ang="0">
                      <a:pos x="385" y="573"/>
                    </a:cxn>
                    <a:cxn ang="0">
                      <a:pos x="98" y="331"/>
                    </a:cxn>
                    <a:cxn ang="0">
                      <a:pos x="0" y="283"/>
                    </a:cxn>
                    <a:cxn ang="0">
                      <a:pos x="102" y="235"/>
                    </a:cxn>
                    <a:cxn ang="0">
                      <a:pos x="385" y="0"/>
                    </a:cxn>
                  </a:cxnLst>
                  <a:rect l="0" t="0" r="r" b="b"/>
                  <a:pathLst>
                    <a:path w="680" h="573">
                      <a:moveTo>
                        <a:pt x="385" y="0"/>
                      </a:moveTo>
                      <a:cubicBezTo>
                        <a:pt x="548" y="0"/>
                        <a:pt x="680" y="127"/>
                        <a:pt x="680" y="287"/>
                      </a:cubicBezTo>
                      <a:cubicBezTo>
                        <a:pt x="680" y="446"/>
                        <a:pt x="548" y="573"/>
                        <a:pt x="385" y="573"/>
                      </a:cubicBezTo>
                      <a:cubicBezTo>
                        <a:pt x="242" y="573"/>
                        <a:pt x="121" y="469"/>
                        <a:pt x="98" y="331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102" y="235"/>
                        <a:pt x="102" y="235"/>
                        <a:pt x="102" y="235"/>
                      </a:cubicBezTo>
                      <a:cubicBezTo>
                        <a:pt x="124" y="101"/>
                        <a:pt x="246" y="0"/>
                        <a:pt x="385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ea"/>
                  </a:endParaRPr>
                </a:p>
              </p:txBody>
            </p:sp>
            <p:grpSp>
              <p:nvGrpSpPr>
                <p:cNvPr id="28" name="Group 110"/>
                <p:cNvGrpSpPr/>
                <p:nvPr/>
              </p:nvGrpSpPr>
              <p:grpSpPr>
                <a:xfrm>
                  <a:off x="2841434" y="3479800"/>
                  <a:ext cx="393700" cy="387350"/>
                  <a:chOff x="2689225" y="2878138"/>
                  <a:chExt cx="393700" cy="387350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29" name="Freeform 801"/>
                  <p:cNvSpPr>
                    <a:spLocks/>
                  </p:cNvSpPr>
                  <p:nvPr/>
                </p:nvSpPr>
                <p:spPr bwMode="auto">
                  <a:xfrm>
                    <a:off x="3003550" y="3079750"/>
                    <a:ext cx="79375" cy="128588"/>
                  </a:xfrm>
                  <a:custGeom>
                    <a:avLst/>
                    <a:gdLst/>
                    <a:ahLst/>
                    <a:cxnLst>
                      <a:cxn ang="0">
                        <a:pos x="6" y="4"/>
                      </a:cxn>
                      <a:cxn ang="0">
                        <a:pos x="6" y="5"/>
                      </a:cxn>
                      <a:cxn ang="0">
                        <a:pos x="6" y="5"/>
                      </a:cxn>
                      <a:cxn ang="0">
                        <a:pos x="6" y="6"/>
                      </a:cxn>
                      <a:cxn ang="0">
                        <a:pos x="6" y="8"/>
                      </a:cxn>
                      <a:cxn ang="0">
                        <a:pos x="6" y="9"/>
                      </a:cxn>
                      <a:cxn ang="0">
                        <a:pos x="6" y="11"/>
                      </a:cxn>
                      <a:cxn ang="0">
                        <a:pos x="5" y="13"/>
                      </a:cxn>
                      <a:cxn ang="0">
                        <a:pos x="5" y="14"/>
                      </a:cxn>
                      <a:cxn ang="0">
                        <a:pos x="5" y="16"/>
                      </a:cxn>
                      <a:cxn ang="0">
                        <a:pos x="4" y="18"/>
                      </a:cxn>
                      <a:cxn ang="0">
                        <a:pos x="4" y="19"/>
                      </a:cxn>
                      <a:cxn ang="0">
                        <a:pos x="4" y="21"/>
                      </a:cxn>
                      <a:cxn ang="0">
                        <a:pos x="3" y="22"/>
                      </a:cxn>
                      <a:cxn ang="0">
                        <a:pos x="3" y="24"/>
                      </a:cxn>
                      <a:cxn ang="0">
                        <a:pos x="2" y="25"/>
                      </a:cxn>
                      <a:cxn ang="0">
                        <a:pos x="2" y="27"/>
                      </a:cxn>
                      <a:cxn ang="0">
                        <a:pos x="1" y="28"/>
                      </a:cxn>
                      <a:cxn ang="0">
                        <a:pos x="1" y="29"/>
                      </a:cxn>
                      <a:cxn ang="0">
                        <a:pos x="3" y="35"/>
                      </a:cxn>
                      <a:cxn ang="0">
                        <a:pos x="4" y="35"/>
                      </a:cxn>
                      <a:cxn ang="0">
                        <a:pos x="5" y="36"/>
                      </a:cxn>
                      <a:cxn ang="0">
                        <a:pos x="8" y="34"/>
                      </a:cxn>
                      <a:cxn ang="0">
                        <a:pos x="22" y="5"/>
                      </a:cxn>
                      <a:cxn ang="0">
                        <a:pos x="21" y="2"/>
                      </a:cxn>
                      <a:cxn ang="0">
                        <a:pos x="18" y="0"/>
                      </a:cxn>
                      <a:cxn ang="0">
                        <a:pos x="10" y="0"/>
                      </a:cxn>
                      <a:cxn ang="0">
                        <a:pos x="6" y="4"/>
                      </a:cxn>
                    </a:cxnLst>
                    <a:rect l="0" t="0" r="r" b="b"/>
                    <a:pathLst>
                      <a:path w="22" h="36">
                        <a:moveTo>
                          <a:pt x="6" y="4"/>
                        </a:moveTo>
                        <a:cubicBezTo>
                          <a:pt x="6" y="4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6" y="11"/>
                        </a:cubicBezTo>
                        <a:cubicBezTo>
                          <a:pt x="6" y="12"/>
                          <a:pt x="5" y="12"/>
                          <a:pt x="5" y="13"/>
                        </a:cubicBezTo>
                        <a:cubicBezTo>
                          <a:pt x="5" y="13"/>
                          <a:pt x="5" y="14"/>
                          <a:pt x="5" y="14"/>
                        </a:cubicBezTo>
                        <a:cubicBezTo>
                          <a:pt x="5" y="15"/>
                          <a:pt x="5" y="15"/>
                          <a:pt x="5" y="16"/>
                        </a:cubicBezTo>
                        <a:cubicBezTo>
                          <a:pt x="5" y="16"/>
                          <a:pt x="5" y="17"/>
                          <a:pt x="4" y="18"/>
                        </a:cubicBezTo>
                        <a:cubicBezTo>
                          <a:pt x="4" y="18"/>
                          <a:pt x="4" y="19"/>
                          <a:pt x="4" y="19"/>
                        </a:cubicBezTo>
                        <a:cubicBezTo>
                          <a:pt x="4" y="20"/>
                          <a:pt x="4" y="20"/>
                          <a:pt x="4" y="21"/>
                        </a:cubicBezTo>
                        <a:cubicBezTo>
                          <a:pt x="4" y="21"/>
                          <a:pt x="3" y="22"/>
                          <a:pt x="3" y="22"/>
                        </a:cubicBezTo>
                        <a:cubicBezTo>
                          <a:pt x="3" y="23"/>
                          <a:pt x="3" y="23"/>
                          <a:pt x="3" y="24"/>
                        </a:cubicBezTo>
                        <a:cubicBezTo>
                          <a:pt x="3" y="24"/>
                          <a:pt x="2" y="25"/>
                          <a:pt x="2" y="25"/>
                        </a:cubicBezTo>
                        <a:cubicBezTo>
                          <a:pt x="2" y="26"/>
                          <a:pt x="2" y="26"/>
                          <a:pt x="2" y="27"/>
                        </a:cubicBezTo>
                        <a:cubicBezTo>
                          <a:pt x="2" y="27"/>
                          <a:pt x="1" y="28"/>
                          <a:pt x="1" y="28"/>
                        </a:cubicBezTo>
                        <a:cubicBezTo>
                          <a:pt x="1" y="28"/>
                          <a:pt x="1" y="29"/>
                          <a:pt x="1" y="29"/>
                        </a:cubicBezTo>
                        <a:cubicBezTo>
                          <a:pt x="0" y="31"/>
                          <a:pt x="1" y="34"/>
                          <a:pt x="3" y="35"/>
                        </a:cubicBezTo>
                        <a:cubicBezTo>
                          <a:pt x="3" y="35"/>
                          <a:pt x="3" y="35"/>
                          <a:pt x="4" y="35"/>
                        </a:cubicBezTo>
                        <a:cubicBezTo>
                          <a:pt x="4" y="35"/>
                          <a:pt x="5" y="36"/>
                          <a:pt x="5" y="36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16" y="26"/>
                          <a:pt x="20" y="16"/>
                          <a:pt x="22" y="5"/>
                        </a:cubicBezTo>
                        <a:cubicBezTo>
                          <a:pt x="22" y="4"/>
                          <a:pt x="21" y="3"/>
                          <a:pt x="21" y="2"/>
                        </a:cubicBezTo>
                        <a:cubicBezTo>
                          <a:pt x="20" y="1"/>
                          <a:pt x="19" y="0"/>
                          <a:pt x="18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8" y="0"/>
                          <a:pt x="7" y="2"/>
                          <a:pt x="6" y="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0" name="Freeform 802"/>
                  <p:cNvSpPr>
                    <a:spLocks/>
                  </p:cNvSpPr>
                  <p:nvPr/>
                </p:nvSpPr>
                <p:spPr bwMode="auto">
                  <a:xfrm>
                    <a:off x="2689225" y="3079750"/>
                    <a:ext cx="79375" cy="128588"/>
                  </a:xfrm>
                  <a:custGeom>
                    <a:avLst/>
                    <a:gdLst/>
                    <a:ahLst/>
                    <a:cxnLst>
                      <a:cxn ang="0">
                        <a:pos x="20" y="25"/>
                      </a:cxn>
                      <a:cxn ang="0">
                        <a:pos x="19" y="24"/>
                      </a:cxn>
                      <a:cxn ang="0">
                        <a:pos x="19" y="22"/>
                      </a:cxn>
                      <a:cxn ang="0">
                        <a:pos x="19" y="21"/>
                      </a:cxn>
                      <a:cxn ang="0">
                        <a:pos x="18" y="19"/>
                      </a:cxn>
                      <a:cxn ang="0">
                        <a:pos x="18" y="18"/>
                      </a:cxn>
                      <a:cxn ang="0">
                        <a:pos x="17" y="16"/>
                      </a:cxn>
                      <a:cxn ang="0">
                        <a:pos x="17" y="14"/>
                      </a:cxn>
                      <a:cxn ang="0">
                        <a:pos x="17" y="13"/>
                      </a:cxn>
                      <a:cxn ang="0">
                        <a:pos x="17" y="11"/>
                      </a:cxn>
                      <a:cxn ang="0">
                        <a:pos x="16" y="9"/>
                      </a:cxn>
                      <a:cxn ang="0">
                        <a:pos x="16" y="8"/>
                      </a:cxn>
                      <a:cxn ang="0">
                        <a:pos x="16" y="6"/>
                      </a:cxn>
                      <a:cxn ang="0">
                        <a:pos x="16" y="5"/>
                      </a:cxn>
                      <a:cxn ang="0">
                        <a:pos x="16" y="5"/>
                      </a:cxn>
                      <a:cxn ang="0">
                        <a:pos x="16" y="4"/>
                      </a:cxn>
                      <a:cxn ang="0">
                        <a:pos x="12" y="0"/>
                      </a:cxn>
                      <a:cxn ang="0">
                        <a:pos x="5" y="0"/>
                      </a:cxn>
                      <a:cxn ang="0">
                        <a:pos x="2" y="2"/>
                      </a:cxn>
                      <a:cxn ang="0">
                        <a:pos x="1" y="5"/>
                      </a:cxn>
                      <a:cxn ang="0">
                        <a:pos x="14" y="34"/>
                      </a:cxn>
                      <a:cxn ang="0">
                        <a:pos x="19" y="35"/>
                      </a:cxn>
                      <a:cxn ang="0">
                        <a:pos x="20" y="35"/>
                      </a:cxn>
                      <a:cxn ang="0">
                        <a:pos x="22" y="29"/>
                      </a:cxn>
                      <a:cxn ang="0">
                        <a:pos x="21" y="29"/>
                      </a:cxn>
                      <a:cxn ang="0">
                        <a:pos x="20" y="27"/>
                      </a:cxn>
                      <a:cxn ang="0">
                        <a:pos x="20" y="25"/>
                      </a:cxn>
                    </a:cxnLst>
                    <a:rect l="0" t="0" r="r" b="b"/>
                    <a:pathLst>
                      <a:path w="22" h="36">
                        <a:moveTo>
                          <a:pt x="20" y="25"/>
                        </a:moveTo>
                        <a:cubicBezTo>
                          <a:pt x="20" y="25"/>
                          <a:pt x="20" y="24"/>
                          <a:pt x="19" y="24"/>
                        </a:cubicBezTo>
                        <a:cubicBezTo>
                          <a:pt x="19" y="23"/>
                          <a:pt x="19" y="23"/>
                          <a:pt x="19" y="22"/>
                        </a:cubicBezTo>
                        <a:cubicBezTo>
                          <a:pt x="19" y="22"/>
                          <a:pt x="19" y="21"/>
                          <a:pt x="19" y="21"/>
                        </a:cubicBezTo>
                        <a:cubicBezTo>
                          <a:pt x="18" y="20"/>
                          <a:pt x="18" y="20"/>
                          <a:pt x="18" y="19"/>
                        </a:cubicBezTo>
                        <a:cubicBezTo>
                          <a:pt x="18" y="19"/>
                          <a:pt x="18" y="18"/>
                          <a:pt x="18" y="18"/>
                        </a:cubicBezTo>
                        <a:cubicBezTo>
                          <a:pt x="18" y="17"/>
                          <a:pt x="18" y="16"/>
                          <a:pt x="17" y="16"/>
                        </a:cubicBezTo>
                        <a:cubicBezTo>
                          <a:pt x="17" y="15"/>
                          <a:pt x="17" y="15"/>
                          <a:pt x="17" y="14"/>
                        </a:cubicBezTo>
                        <a:cubicBezTo>
                          <a:pt x="17" y="14"/>
                          <a:pt x="17" y="13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7" y="11"/>
                          <a:pt x="16" y="10"/>
                          <a:pt x="16" y="9"/>
                        </a:cubicBezTo>
                        <a:cubicBezTo>
                          <a:pt x="16" y="9"/>
                          <a:pt x="16" y="8"/>
                          <a:pt x="16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6" y="6"/>
                          <a:pt x="16" y="5"/>
                          <a:pt x="16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6" y="4"/>
                          <a:pt x="16" y="4"/>
                        </a:cubicBezTo>
                        <a:cubicBezTo>
                          <a:pt x="16" y="2"/>
                          <a:pt x="14" y="0"/>
                          <a:pt x="12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0"/>
                          <a:pt x="2" y="1"/>
                          <a:pt x="2" y="2"/>
                        </a:cubicBezTo>
                        <a:cubicBezTo>
                          <a:pt x="1" y="3"/>
                          <a:pt x="0" y="4"/>
                          <a:pt x="1" y="5"/>
                        </a:cubicBezTo>
                        <a:cubicBezTo>
                          <a:pt x="2" y="16"/>
                          <a:pt x="7" y="26"/>
                          <a:pt x="14" y="34"/>
                        </a:cubicBezTo>
                        <a:cubicBezTo>
                          <a:pt x="15" y="35"/>
                          <a:pt x="17" y="36"/>
                          <a:pt x="19" y="35"/>
                        </a:cubicBezTo>
                        <a:cubicBezTo>
                          <a:pt x="19" y="35"/>
                          <a:pt x="19" y="35"/>
                          <a:pt x="20" y="35"/>
                        </a:cubicBezTo>
                        <a:cubicBezTo>
                          <a:pt x="21" y="34"/>
                          <a:pt x="22" y="31"/>
                          <a:pt x="22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20" y="26"/>
                          <a:pt x="20" y="26"/>
                          <a:pt x="20" y="2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1" name="Freeform 803"/>
                  <p:cNvSpPr>
                    <a:spLocks/>
                  </p:cNvSpPr>
                  <p:nvPr/>
                </p:nvSpPr>
                <p:spPr bwMode="auto">
                  <a:xfrm>
                    <a:off x="2897188" y="3079750"/>
                    <a:ext cx="114300" cy="107950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3" y="0"/>
                      </a:cxn>
                      <a:cxn ang="0">
                        <a:pos x="0" y="4"/>
                      </a:cxn>
                      <a:cxn ang="0">
                        <a:pos x="0" y="23"/>
                      </a:cxn>
                      <a:cxn ang="0">
                        <a:pos x="3" y="27"/>
                      </a:cxn>
                      <a:cxn ang="0">
                        <a:pos x="4" y="27"/>
                      </a:cxn>
                      <a:cxn ang="0">
                        <a:pos x="4" y="27"/>
                      </a:cxn>
                      <a:cxn ang="0">
                        <a:pos x="8" y="27"/>
                      </a:cxn>
                      <a:cxn ang="0">
                        <a:pos x="8" y="27"/>
                      </a:cxn>
                      <a:cxn ang="0">
                        <a:pos x="12" y="28"/>
                      </a:cxn>
                      <a:cxn ang="0">
                        <a:pos x="13" y="28"/>
                      </a:cxn>
                      <a:cxn ang="0">
                        <a:pos x="16" y="29"/>
                      </a:cxn>
                      <a:cxn ang="0">
                        <a:pos x="17" y="29"/>
                      </a:cxn>
                      <a:cxn ang="0">
                        <a:pos x="18" y="29"/>
                      </a:cxn>
                      <a:cxn ang="0">
                        <a:pos x="19" y="29"/>
                      </a:cxn>
                      <a:cxn ang="0">
                        <a:pos x="21" y="30"/>
                      </a:cxn>
                      <a:cxn ang="0">
                        <a:pos x="23" y="30"/>
                      </a:cxn>
                      <a:cxn ang="0">
                        <a:pos x="26" y="28"/>
                      </a:cxn>
                      <a:cxn ang="0">
                        <a:pos x="26" y="27"/>
                      </a:cxn>
                      <a:cxn ang="0">
                        <a:pos x="27" y="25"/>
                      </a:cxn>
                      <a:cxn ang="0">
                        <a:pos x="27" y="25"/>
                      </a:cxn>
                      <a:cxn ang="0">
                        <a:pos x="31" y="10"/>
                      </a:cxn>
                      <a:cxn ang="0">
                        <a:pos x="31" y="10"/>
                      </a:cxn>
                      <a:cxn ang="0">
                        <a:pos x="31" y="7"/>
                      </a:cxn>
                      <a:cxn ang="0">
                        <a:pos x="31" y="6"/>
                      </a:cxn>
                      <a:cxn ang="0">
                        <a:pos x="32" y="5"/>
                      </a:cxn>
                      <a:cxn ang="0">
                        <a:pos x="30" y="2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32" h="30">
                        <a:moveTo>
                          <a:pt x="28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4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5"/>
                          <a:pt x="1" y="27"/>
                          <a:pt x="3" y="27"/>
                        </a:cubicBezTo>
                        <a:cubicBezTo>
                          <a:pt x="3" y="27"/>
                          <a:pt x="4" y="27"/>
                          <a:pt x="4" y="27"/>
                        </a:cubicBezTo>
                        <a:cubicBezTo>
                          <a:pt x="4" y="27"/>
                          <a:pt x="4" y="27"/>
                          <a:pt x="4" y="27"/>
                        </a:cubicBezTo>
                        <a:cubicBezTo>
                          <a:pt x="5" y="27"/>
                          <a:pt x="7" y="27"/>
                          <a:pt x="8" y="27"/>
                        </a:cubicBez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9" y="27"/>
                          <a:pt x="11" y="28"/>
                          <a:pt x="12" y="28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8"/>
                          <a:pt x="15" y="29"/>
                          <a:pt x="16" y="29"/>
                        </a:cubicBezTo>
                        <a:cubicBezTo>
                          <a:pt x="17" y="29"/>
                          <a:pt x="17" y="29"/>
                          <a:pt x="17" y="29"/>
                        </a:cubicBezTo>
                        <a:cubicBezTo>
                          <a:pt x="18" y="29"/>
                          <a:pt x="18" y="29"/>
                          <a:pt x="18" y="29"/>
                        </a:cubicBezTo>
                        <a:cubicBezTo>
                          <a:pt x="18" y="29"/>
                          <a:pt x="19" y="29"/>
                          <a:pt x="19" y="29"/>
                        </a:cubicBezTo>
                        <a:cubicBezTo>
                          <a:pt x="20" y="30"/>
                          <a:pt x="21" y="30"/>
                          <a:pt x="21" y="30"/>
                        </a:cubicBezTo>
                        <a:cubicBezTo>
                          <a:pt x="22" y="30"/>
                          <a:pt x="22" y="30"/>
                          <a:pt x="23" y="30"/>
                        </a:cubicBezTo>
                        <a:cubicBezTo>
                          <a:pt x="24" y="30"/>
                          <a:pt x="26" y="29"/>
                          <a:pt x="26" y="28"/>
                        </a:cubicBezTo>
                        <a:cubicBezTo>
                          <a:pt x="26" y="28"/>
                          <a:pt x="26" y="27"/>
                          <a:pt x="26" y="27"/>
                        </a:cubicBezTo>
                        <a:cubicBezTo>
                          <a:pt x="27" y="26"/>
                          <a:pt x="27" y="26"/>
                          <a:pt x="27" y="25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9" y="20"/>
                          <a:pt x="30" y="15"/>
                          <a:pt x="31" y="10"/>
                        </a:cubicBezTo>
                        <a:cubicBezTo>
                          <a:pt x="31" y="10"/>
                          <a:pt x="31" y="10"/>
                          <a:pt x="31" y="10"/>
                        </a:cubicBezTo>
                        <a:cubicBezTo>
                          <a:pt x="31" y="9"/>
                          <a:pt x="31" y="8"/>
                          <a:pt x="31" y="7"/>
                        </a:cubicBezTo>
                        <a:cubicBezTo>
                          <a:pt x="31" y="7"/>
                          <a:pt x="31" y="7"/>
                          <a:pt x="31" y="6"/>
                        </a:cubicBezTo>
                        <a:cubicBezTo>
                          <a:pt x="31" y="6"/>
                          <a:pt x="31" y="5"/>
                          <a:pt x="32" y="5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30" y="1"/>
                          <a:pt x="29" y="0"/>
                          <a:pt x="28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2" name="Freeform 804"/>
                  <p:cNvSpPr>
                    <a:spLocks/>
                  </p:cNvSpPr>
                  <p:nvPr/>
                </p:nvSpPr>
                <p:spPr bwMode="auto">
                  <a:xfrm>
                    <a:off x="2765425" y="3079750"/>
                    <a:ext cx="114300" cy="107950"/>
                  </a:xfrm>
                  <a:custGeom>
                    <a:avLst/>
                    <a:gdLst/>
                    <a:ahLst/>
                    <a:cxnLst>
                      <a:cxn ang="0">
                        <a:pos x="32" y="23"/>
                      </a:cxn>
                      <a:cxn ang="0">
                        <a:pos x="32" y="4"/>
                      </a:cxn>
                      <a:cxn ang="0">
                        <a:pos x="28" y="0"/>
                      </a:cxn>
                      <a:cxn ang="0">
                        <a:pos x="4" y="0"/>
                      </a:cxn>
                      <a:cxn ang="0">
                        <a:pos x="1" y="2"/>
                      </a:cxn>
                      <a:cxn ang="0">
                        <a:pos x="0" y="5"/>
                      </a:cxn>
                      <a:cxn ang="0">
                        <a:pos x="0" y="6"/>
                      </a:cxn>
                      <a:cxn ang="0">
                        <a:pos x="0" y="7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4" y="25"/>
                      </a:cxn>
                      <a:cxn ang="0">
                        <a:pos x="4" y="25"/>
                      </a:cxn>
                      <a:cxn ang="0">
                        <a:pos x="5" y="27"/>
                      </a:cxn>
                      <a:cxn ang="0">
                        <a:pos x="5" y="28"/>
                      </a:cxn>
                      <a:cxn ang="0">
                        <a:pos x="9" y="30"/>
                      </a:cxn>
                      <a:cxn ang="0">
                        <a:pos x="9" y="30"/>
                      </a:cxn>
                      <a:cxn ang="0">
                        <a:pos x="10" y="30"/>
                      </a:cxn>
                      <a:cxn ang="0">
                        <a:pos x="12" y="29"/>
                      </a:cxn>
                      <a:cxn ang="0">
                        <a:pos x="13" y="29"/>
                      </a:cxn>
                      <a:cxn ang="0">
                        <a:pos x="14" y="29"/>
                      </a:cxn>
                      <a:cxn ang="0">
                        <a:pos x="15" y="29"/>
                      </a:cxn>
                      <a:cxn ang="0">
                        <a:pos x="18" y="28"/>
                      </a:cxn>
                      <a:cxn ang="0">
                        <a:pos x="19" y="28"/>
                      </a:cxn>
                      <a:cxn ang="0">
                        <a:pos x="23" y="27"/>
                      </a:cxn>
                      <a:cxn ang="0">
                        <a:pos x="23" y="27"/>
                      </a:cxn>
                      <a:cxn ang="0">
                        <a:pos x="27" y="27"/>
                      </a:cxn>
                      <a:cxn ang="0">
                        <a:pos x="27" y="27"/>
                      </a:cxn>
                      <a:cxn ang="0">
                        <a:pos x="28" y="27"/>
                      </a:cxn>
                      <a:cxn ang="0">
                        <a:pos x="32" y="23"/>
                      </a:cxn>
                    </a:cxnLst>
                    <a:rect l="0" t="0" r="r" b="b"/>
                    <a:pathLst>
                      <a:path w="32" h="30">
                        <a:moveTo>
                          <a:pt x="32" y="23"/>
                        </a:move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32" y="2"/>
                          <a:pt x="30" y="0"/>
                          <a:pt x="28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0"/>
                          <a:pt x="1" y="1"/>
                          <a:pt x="1" y="2"/>
                        </a:cubicBezTo>
                        <a:cubicBezTo>
                          <a:pt x="0" y="2"/>
                          <a:pt x="0" y="3"/>
                          <a:pt x="0" y="5"/>
                        </a:cubicBezTo>
                        <a:cubicBezTo>
                          <a:pt x="0" y="5"/>
                          <a:pt x="0" y="6"/>
                          <a:pt x="0" y="6"/>
                        </a:cubicBezTo>
                        <a:cubicBezTo>
                          <a:pt x="0" y="6"/>
                          <a:pt x="0" y="7"/>
                          <a:pt x="0" y="7"/>
                        </a:cubicBezTo>
                        <a:cubicBezTo>
                          <a:pt x="0" y="8"/>
                          <a:pt x="0" y="9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1" y="15"/>
                          <a:pt x="2" y="20"/>
                          <a:pt x="4" y="25"/>
                        </a:cubicBezTo>
                        <a:cubicBezTo>
                          <a:pt x="4" y="25"/>
                          <a:pt x="4" y="25"/>
                          <a:pt x="4" y="25"/>
                        </a:cubicBezTo>
                        <a:cubicBezTo>
                          <a:pt x="4" y="26"/>
                          <a:pt x="5" y="26"/>
                          <a:pt x="5" y="27"/>
                        </a:cubicBezTo>
                        <a:cubicBezTo>
                          <a:pt x="5" y="27"/>
                          <a:pt x="5" y="28"/>
                          <a:pt x="5" y="28"/>
                        </a:cubicBezTo>
                        <a:cubicBezTo>
                          <a:pt x="6" y="29"/>
                          <a:pt x="7" y="30"/>
                          <a:pt x="9" y="30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30"/>
                          <a:pt x="9" y="30"/>
                          <a:pt x="10" y="30"/>
                        </a:cubicBezTo>
                        <a:cubicBezTo>
                          <a:pt x="11" y="30"/>
                          <a:pt x="12" y="30"/>
                          <a:pt x="12" y="29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3" y="29"/>
                          <a:pt x="13" y="29"/>
                          <a:pt x="14" y="29"/>
                        </a:cubicBezTo>
                        <a:cubicBezTo>
                          <a:pt x="14" y="29"/>
                          <a:pt x="15" y="29"/>
                          <a:pt x="15" y="29"/>
                        </a:cubicBezTo>
                        <a:cubicBezTo>
                          <a:pt x="16" y="29"/>
                          <a:pt x="17" y="28"/>
                          <a:pt x="18" y="28"/>
                        </a:cubicBezTo>
                        <a:cubicBezTo>
                          <a:pt x="18" y="28"/>
                          <a:pt x="19" y="28"/>
                          <a:pt x="19" y="28"/>
                        </a:cubicBezTo>
                        <a:cubicBezTo>
                          <a:pt x="21" y="28"/>
                          <a:pt x="22" y="27"/>
                          <a:pt x="23" y="27"/>
                        </a:cubicBezTo>
                        <a:cubicBezTo>
                          <a:pt x="23" y="27"/>
                          <a:pt x="23" y="27"/>
                          <a:pt x="23" y="27"/>
                        </a:cubicBezTo>
                        <a:cubicBezTo>
                          <a:pt x="25" y="27"/>
                          <a:pt x="26" y="27"/>
                          <a:pt x="27" y="27"/>
                        </a:cubicBezTo>
                        <a:cubicBezTo>
                          <a:pt x="27" y="27"/>
                          <a:pt x="27" y="27"/>
                          <a:pt x="27" y="27"/>
                        </a:cubicBezTo>
                        <a:cubicBezTo>
                          <a:pt x="28" y="27"/>
                          <a:pt x="28" y="27"/>
                          <a:pt x="28" y="27"/>
                        </a:cubicBezTo>
                        <a:cubicBezTo>
                          <a:pt x="30" y="27"/>
                          <a:pt x="32" y="25"/>
                          <a:pt x="32" y="23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3" name="Freeform 805"/>
                  <p:cNvSpPr>
                    <a:spLocks/>
                  </p:cNvSpPr>
                  <p:nvPr/>
                </p:nvSpPr>
                <p:spPr bwMode="auto">
                  <a:xfrm>
                    <a:off x="2803525" y="3194050"/>
                    <a:ext cx="76200" cy="71438"/>
                  </a:xfrm>
                  <a:custGeom>
                    <a:avLst/>
                    <a:gdLst/>
                    <a:ahLst/>
                    <a:cxnLst>
                      <a:cxn ang="0">
                        <a:pos x="19" y="19"/>
                      </a:cxn>
                      <a:cxn ang="0">
                        <a:pos x="21" y="16"/>
                      </a:cxn>
                      <a:cxn ang="0">
                        <a:pos x="21" y="4"/>
                      </a:cxn>
                      <a:cxn ang="0">
                        <a:pos x="19" y="1"/>
                      </a:cxn>
                      <a:cxn ang="0">
                        <a:pos x="17" y="0"/>
                      </a:cxn>
                      <a:cxn ang="0">
                        <a:pos x="13" y="0"/>
                      </a:cxn>
                      <a:cxn ang="0">
                        <a:pos x="13" y="0"/>
                      </a:cxn>
                      <a:cxn ang="0">
                        <a:pos x="9" y="1"/>
                      </a:cxn>
                      <a:cxn ang="0">
                        <a:pos x="8" y="1"/>
                      </a:cxn>
                      <a:cxn ang="0">
                        <a:pos x="5" y="1"/>
                      </a:cxn>
                      <a:cxn ang="0">
                        <a:pos x="4" y="2"/>
                      </a:cxn>
                      <a:cxn ang="0">
                        <a:pos x="3" y="2"/>
                      </a:cxn>
                      <a:cxn ang="0">
                        <a:pos x="0" y="4"/>
                      </a:cxn>
                      <a:cxn ang="0">
                        <a:pos x="1" y="8"/>
                      </a:cxn>
                      <a:cxn ang="0">
                        <a:pos x="1" y="8"/>
                      </a:cxn>
                      <a:cxn ang="0">
                        <a:pos x="2" y="10"/>
                      </a:cxn>
                      <a:cxn ang="0">
                        <a:pos x="3" y="10"/>
                      </a:cxn>
                      <a:cxn ang="0">
                        <a:pos x="4" y="12"/>
                      </a:cxn>
                      <a:cxn ang="0">
                        <a:pos x="5" y="13"/>
                      </a:cxn>
                      <a:cxn ang="0">
                        <a:pos x="6" y="14"/>
                      </a:cxn>
                      <a:cxn ang="0">
                        <a:pos x="7" y="14"/>
                      </a:cxn>
                      <a:cxn ang="0">
                        <a:pos x="7" y="15"/>
                      </a:cxn>
                      <a:cxn ang="0">
                        <a:pos x="9" y="16"/>
                      </a:cxn>
                      <a:cxn ang="0">
                        <a:pos x="9" y="16"/>
                      </a:cxn>
                      <a:cxn ang="0">
                        <a:pos x="10" y="17"/>
                      </a:cxn>
                      <a:cxn ang="0">
                        <a:pos x="11" y="17"/>
                      </a:cxn>
                      <a:cxn ang="0">
                        <a:pos x="12" y="18"/>
                      </a:cxn>
                      <a:cxn ang="0">
                        <a:pos x="13" y="18"/>
                      </a:cxn>
                      <a:cxn ang="0">
                        <a:pos x="14" y="19"/>
                      </a:cxn>
                      <a:cxn ang="0">
                        <a:pos x="14" y="19"/>
                      </a:cxn>
                      <a:cxn ang="0">
                        <a:pos x="16" y="20"/>
                      </a:cxn>
                      <a:cxn ang="0">
                        <a:pos x="19" y="19"/>
                      </a:cxn>
                    </a:cxnLst>
                    <a:rect l="0" t="0" r="r" b="b"/>
                    <a:pathLst>
                      <a:path w="21" h="20">
                        <a:moveTo>
                          <a:pt x="19" y="19"/>
                        </a:moveTo>
                        <a:cubicBezTo>
                          <a:pt x="20" y="18"/>
                          <a:pt x="21" y="17"/>
                          <a:pt x="21" y="16"/>
                        </a:cubicBezTo>
                        <a:cubicBezTo>
                          <a:pt x="21" y="4"/>
                          <a:pt x="21" y="4"/>
                          <a:pt x="21" y="4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5" y="0"/>
                          <a:pt x="14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0" y="0"/>
                          <a:pt x="9" y="1"/>
                        </a:cubicBezTo>
                        <a:cubicBezTo>
                          <a:pt x="9" y="1"/>
                          <a:pt x="8" y="1"/>
                          <a:pt x="8" y="1"/>
                        </a:cubicBezTo>
                        <a:cubicBezTo>
                          <a:pt x="7" y="1"/>
                          <a:pt x="6" y="1"/>
                          <a:pt x="5" y="1"/>
                        </a:cubicBezTo>
                        <a:cubicBezTo>
                          <a:pt x="5" y="1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3" y="2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1" y="9"/>
                          <a:pt x="2" y="9"/>
                          <a:pt x="2" y="10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3" y="11"/>
                          <a:pt x="4" y="11"/>
                          <a:pt x="4" y="12"/>
                        </a:cubicBezTo>
                        <a:cubicBezTo>
                          <a:pt x="4" y="12"/>
                          <a:pt x="5" y="12"/>
                          <a:pt x="5" y="13"/>
                        </a:cubicBezTo>
                        <a:cubicBezTo>
                          <a:pt x="5" y="13"/>
                          <a:pt x="5" y="13"/>
                          <a:pt x="6" y="14"/>
                        </a:cubicBezTo>
                        <a:cubicBezTo>
                          <a:pt x="6" y="14"/>
                          <a:pt x="6" y="14"/>
                          <a:pt x="7" y="14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5"/>
                          <a:pt x="8" y="15"/>
                          <a:pt x="9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1" y="17"/>
                          <a:pt x="11" y="17"/>
                          <a:pt x="11" y="17"/>
                        </a:cubicBezTo>
                        <a:cubicBezTo>
                          <a:pt x="11" y="18"/>
                          <a:pt x="12" y="18"/>
                          <a:pt x="12" y="18"/>
                        </a:cubicBezTo>
                        <a:cubicBezTo>
                          <a:pt x="12" y="18"/>
                          <a:pt x="12" y="18"/>
                          <a:pt x="13" y="18"/>
                        </a:cubicBezTo>
                        <a:cubicBezTo>
                          <a:pt x="13" y="18"/>
                          <a:pt x="14" y="19"/>
                          <a:pt x="14" y="19"/>
                        </a:cubicBezTo>
                        <a:cubicBezTo>
                          <a:pt x="14" y="19"/>
                          <a:pt x="14" y="19"/>
                          <a:pt x="14" y="19"/>
                        </a:cubicBezTo>
                        <a:cubicBezTo>
                          <a:pt x="15" y="19"/>
                          <a:pt x="15" y="19"/>
                          <a:pt x="16" y="20"/>
                        </a:cubicBezTo>
                        <a:cubicBezTo>
                          <a:pt x="17" y="20"/>
                          <a:pt x="18" y="20"/>
                          <a:pt x="19" y="1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4" name="Freeform 806"/>
                  <p:cNvSpPr>
                    <a:spLocks/>
                  </p:cNvSpPr>
                  <p:nvPr/>
                </p:nvSpPr>
                <p:spPr bwMode="auto">
                  <a:xfrm>
                    <a:off x="2897188" y="3194050"/>
                    <a:ext cx="71438" cy="71438"/>
                  </a:xfrm>
                  <a:custGeom>
                    <a:avLst/>
                    <a:gdLst/>
                    <a:ahLst/>
                    <a:cxnLst>
                      <a:cxn ang="0">
                        <a:pos x="20" y="4"/>
                      </a:cxn>
                      <a:cxn ang="0">
                        <a:pos x="17" y="2"/>
                      </a:cxn>
                      <a:cxn ang="0">
                        <a:pos x="16" y="2"/>
                      </a:cxn>
                      <a:cxn ang="0">
                        <a:pos x="15" y="1"/>
                      </a:cxn>
                      <a:cxn ang="0">
                        <a:pos x="12" y="1"/>
                      </a:cxn>
                      <a:cxn ang="0">
                        <a:pos x="11" y="1"/>
                      </a:cxn>
                      <a:cxn ang="0">
                        <a:pos x="8" y="0"/>
                      </a:cxn>
                      <a:cxn ang="0">
                        <a:pos x="7" y="0"/>
                      </a:cxn>
                      <a:cxn ang="0">
                        <a:pos x="3" y="0"/>
                      </a:cxn>
                      <a:cxn ang="0">
                        <a:pos x="1" y="1"/>
                      </a:cxn>
                      <a:cxn ang="0">
                        <a:pos x="0" y="4"/>
                      </a:cxn>
                      <a:cxn ang="0">
                        <a:pos x="0" y="16"/>
                      </a:cxn>
                      <a:cxn ang="0">
                        <a:pos x="1" y="19"/>
                      </a:cxn>
                      <a:cxn ang="0">
                        <a:pos x="5" y="20"/>
                      </a:cxn>
                      <a:cxn ang="0">
                        <a:pos x="6" y="19"/>
                      </a:cxn>
                      <a:cxn ang="0">
                        <a:pos x="6" y="19"/>
                      </a:cxn>
                      <a:cxn ang="0">
                        <a:pos x="8" y="18"/>
                      </a:cxn>
                      <a:cxn ang="0">
                        <a:pos x="8" y="18"/>
                      </a:cxn>
                      <a:cxn ang="0">
                        <a:pos x="9" y="17"/>
                      </a:cxn>
                      <a:cxn ang="0">
                        <a:pos x="10" y="17"/>
                      </a:cxn>
                      <a:cxn ang="0">
                        <a:pos x="11" y="16"/>
                      </a:cxn>
                      <a:cxn ang="0">
                        <a:pos x="12" y="16"/>
                      </a:cxn>
                      <a:cxn ang="0">
                        <a:pos x="13" y="15"/>
                      </a:cxn>
                      <a:cxn ang="0">
                        <a:pos x="14" y="14"/>
                      </a:cxn>
                      <a:cxn ang="0">
                        <a:pos x="14" y="14"/>
                      </a:cxn>
                      <a:cxn ang="0">
                        <a:pos x="15" y="13"/>
                      </a:cxn>
                      <a:cxn ang="0">
                        <a:pos x="16" y="12"/>
                      </a:cxn>
                      <a:cxn ang="0">
                        <a:pos x="18" y="10"/>
                      </a:cxn>
                      <a:cxn ang="0">
                        <a:pos x="18" y="10"/>
                      </a:cxn>
                      <a:cxn ang="0">
                        <a:pos x="19" y="8"/>
                      </a:cxn>
                      <a:cxn ang="0">
                        <a:pos x="19" y="8"/>
                      </a:cxn>
                      <a:cxn ang="0">
                        <a:pos x="20" y="4"/>
                      </a:cxn>
                    </a:cxnLst>
                    <a:rect l="0" t="0" r="r" b="b"/>
                    <a:pathLst>
                      <a:path w="20" h="20">
                        <a:moveTo>
                          <a:pt x="20" y="4"/>
                        </a:moveTo>
                        <a:cubicBezTo>
                          <a:pt x="19" y="3"/>
                          <a:pt x="18" y="2"/>
                          <a:pt x="17" y="2"/>
                        </a:cubicBezTo>
                        <a:cubicBezTo>
                          <a:pt x="17" y="2"/>
                          <a:pt x="17" y="2"/>
                          <a:pt x="16" y="2"/>
                        </a:cubicBezTo>
                        <a:cubicBezTo>
                          <a:pt x="16" y="2"/>
                          <a:pt x="16" y="2"/>
                          <a:pt x="15" y="1"/>
                        </a:cubicBezTo>
                        <a:cubicBezTo>
                          <a:pt x="14" y="1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6" y="0"/>
                          <a:pt x="5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0" y="1"/>
                          <a:pt x="0" y="3"/>
                          <a:pt x="0" y="4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17"/>
                          <a:pt x="0" y="18"/>
                          <a:pt x="1" y="19"/>
                        </a:cubicBezTo>
                        <a:cubicBezTo>
                          <a:pt x="2" y="20"/>
                          <a:pt x="3" y="20"/>
                          <a:pt x="5" y="20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7" y="19"/>
                          <a:pt x="7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9" y="18"/>
                          <a:pt x="9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10" y="17"/>
                          <a:pt x="11" y="16"/>
                          <a:pt x="11" y="16"/>
                        </a:cubicBezTo>
                        <a:cubicBezTo>
                          <a:pt x="11" y="16"/>
                          <a:pt x="11" y="16"/>
                          <a:pt x="12" y="16"/>
                        </a:cubicBezTo>
                        <a:cubicBezTo>
                          <a:pt x="12" y="15"/>
                          <a:pt x="12" y="15"/>
                          <a:pt x="13" y="15"/>
                        </a:cubicBezTo>
                        <a:cubicBezTo>
                          <a:pt x="13" y="15"/>
                          <a:pt x="13" y="15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5" y="13"/>
                          <a:pt x="15" y="13"/>
                          <a:pt x="15" y="13"/>
                        </a:cubicBezTo>
                        <a:cubicBezTo>
                          <a:pt x="16" y="12"/>
                          <a:pt x="16" y="12"/>
                          <a:pt x="16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8" y="10"/>
                          <a:pt x="18" y="10"/>
                        </a:cubicBezTo>
                        <a:cubicBezTo>
                          <a:pt x="18" y="9"/>
                          <a:pt x="19" y="9"/>
                          <a:pt x="19" y="8"/>
                        </a:cubicBezTo>
                        <a:cubicBezTo>
                          <a:pt x="19" y="8"/>
                          <a:pt x="19" y="8"/>
                          <a:pt x="19" y="8"/>
                        </a:cubicBezTo>
                        <a:cubicBezTo>
                          <a:pt x="20" y="7"/>
                          <a:pt x="20" y="6"/>
                          <a:pt x="20" y="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5" name="Freeform 807"/>
                  <p:cNvSpPr>
                    <a:spLocks/>
                  </p:cNvSpPr>
                  <p:nvPr/>
                </p:nvSpPr>
                <p:spPr bwMode="auto">
                  <a:xfrm>
                    <a:off x="3003550" y="2940050"/>
                    <a:ext cx="79375" cy="125413"/>
                  </a:xfrm>
                  <a:custGeom>
                    <a:avLst/>
                    <a:gdLst/>
                    <a:ahLst/>
                    <a:cxnLst>
                      <a:cxn ang="0">
                        <a:pos x="6" y="31"/>
                      </a:cxn>
                      <a:cxn ang="0">
                        <a:pos x="6" y="30"/>
                      </a:cxn>
                      <a:cxn ang="0">
                        <a:pos x="6" y="30"/>
                      </a:cxn>
                      <a:cxn ang="0">
                        <a:pos x="6" y="29"/>
                      </a:cxn>
                      <a:cxn ang="0">
                        <a:pos x="6" y="27"/>
                      </a:cxn>
                      <a:cxn ang="0">
                        <a:pos x="6" y="26"/>
                      </a:cxn>
                      <a:cxn ang="0">
                        <a:pos x="6" y="24"/>
                      </a:cxn>
                      <a:cxn ang="0">
                        <a:pos x="5" y="23"/>
                      </a:cxn>
                      <a:cxn ang="0">
                        <a:pos x="5" y="21"/>
                      </a:cxn>
                      <a:cxn ang="0">
                        <a:pos x="5" y="19"/>
                      </a:cxn>
                      <a:cxn ang="0">
                        <a:pos x="4" y="18"/>
                      </a:cxn>
                      <a:cxn ang="0">
                        <a:pos x="4" y="16"/>
                      </a:cxn>
                      <a:cxn ang="0">
                        <a:pos x="4" y="15"/>
                      </a:cxn>
                      <a:cxn ang="0">
                        <a:pos x="3" y="13"/>
                      </a:cxn>
                      <a:cxn ang="0">
                        <a:pos x="3" y="12"/>
                      </a:cxn>
                      <a:cxn ang="0">
                        <a:pos x="2" y="10"/>
                      </a:cxn>
                      <a:cxn ang="0">
                        <a:pos x="2" y="9"/>
                      </a:cxn>
                      <a:cxn ang="0">
                        <a:pos x="1" y="7"/>
                      </a:cxn>
                      <a:cxn ang="0">
                        <a:pos x="1" y="6"/>
                      </a:cxn>
                      <a:cxn ang="0">
                        <a:pos x="3" y="1"/>
                      </a:cxn>
                      <a:cxn ang="0">
                        <a:pos x="4" y="0"/>
                      </a:cxn>
                      <a:cxn ang="0">
                        <a:pos x="5" y="0"/>
                      </a:cxn>
                      <a:cxn ang="0">
                        <a:pos x="8" y="1"/>
                      </a:cxn>
                      <a:cxn ang="0">
                        <a:pos x="22" y="30"/>
                      </a:cxn>
                      <a:cxn ang="0">
                        <a:pos x="21" y="34"/>
                      </a:cxn>
                      <a:cxn ang="0">
                        <a:pos x="18" y="35"/>
                      </a:cxn>
                      <a:cxn ang="0">
                        <a:pos x="10" y="35"/>
                      </a:cxn>
                      <a:cxn ang="0">
                        <a:pos x="6" y="31"/>
                      </a:cxn>
                    </a:cxnLst>
                    <a:rect l="0" t="0" r="r" b="b"/>
                    <a:pathLst>
                      <a:path w="22" h="35">
                        <a:moveTo>
                          <a:pt x="6" y="31"/>
                        </a:moveTo>
                        <a:cubicBezTo>
                          <a:pt x="6" y="31"/>
                          <a:pt x="6" y="31"/>
                          <a:pt x="6" y="30"/>
                        </a:cubicBezTo>
                        <a:cubicBezTo>
                          <a:pt x="6" y="30"/>
                          <a:pt x="6" y="30"/>
                          <a:pt x="6" y="30"/>
                        </a:cubicBezTo>
                        <a:cubicBezTo>
                          <a:pt x="6" y="30"/>
                          <a:pt x="6" y="29"/>
                          <a:pt x="6" y="29"/>
                        </a:cubicBezTo>
                        <a:cubicBezTo>
                          <a:pt x="6" y="28"/>
                          <a:pt x="6" y="28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4"/>
                        </a:cubicBezTo>
                        <a:cubicBezTo>
                          <a:pt x="6" y="24"/>
                          <a:pt x="5" y="23"/>
                          <a:pt x="5" y="23"/>
                        </a:cubicBezTo>
                        <a:cubicBezTo>
                          <a:pt x="5" y="22"/>
                          <a:pt x="5" y="21"/>
                          <a:pt x="5" y="21"/>
                        </a:cubicBezTo>
                        <a:cubicBezTo>
                          <a:pt x="5" y="20"/>
                          <a:pt x="5" y="20"/>
                          <a:pt x="5" y="19"/>
                        </a:cubicBezTo>
                        <a:cubicBezTo>
                          <a:pt x="5" y="19"/>
                          <a:pt x="5" y="18"/>
                          <a:pt x="4" y="18"/>
                        </a:cubicBezTo>
                        <a:cubicBezTo>
                          <a:pt x="4" y="17"/>
                          <a:pt x="4" y="17"/>
                          <a:pt x="4" y="16"/>
                        </a:cubicBezTo>
                        <a:cubicBezTo>
                          <a:pt x="4" y="16"/>
                          <a:pt x="4" y="15"/>
                          <a:pt x="4" y="15"/>
                        </a:cubicBezTo>
                        <a:cubicBezTo>
                          <a:pt x="4" y="14"/>
                          <a:pt x="3" y="14"/>
                          <a:pt x="3" y="13"/>
                        </a:cubicBezTo>
                        <a:cubicBezTo>
                          <a:pt x="3" y="13"/>
                          <a:pt x="3" y="12"/>
                          <a:pt x="3" y="12"/>
                        </a:cubicBezTo>
                        <a:cubicBezTo>
                          <a:pt x="3" y="11"/>
                          <a:pt x="2" y="11"/>
                          <a:pt x="2" y="10"/>
                        </a:cubicBezTo>
                        <a:cubicBezTo>
                          <a:pt x="2" y="10"/>
                          <a:pt x="2" y="9"/>
                          <a:pt x="2" y="9"/>
                        </a:cubicBezTo>
                        <a:cubicBezTo>
                          <a:pt x="2" y="8"/>
                          <a:pt x="1" y="8"/>
                          <a:pt x="1" y="7"/>
                        </a:cubicBezTo>
                        <a:cubicBezTo>
                          <a:pt x="1" y="7"/>
                          <a:pt x="1" y="6"/>
                          <a:pt x="1" y="6"/>
                        </a:cubicBezTo>
                        <a:cubicBezTo>
                          <a:pt x="0" y="4"/>
                          <a:pt x="1" y="2"/>
                          <a:pt x="3" y="1"/>
                        </a:cubicBezTo>
                        <a:cubicBezTo>
                          <a:pt x="3" y="1"/>
                          <a:pt x="3" y="0"/>
                          <a:pt x="4" y="0"/>
                        </a:cubicBezTo>
                        <a:cubicBezTo>
                          <a:pt x="4" y="0"/>
                          <a:pt x="5" y="0"/>
                          <a:pt x="5" y="0"/>
                        </a:cubicBezTo>
                        <a:cubicBezTo>
                          <a:pt x="7" y="0"/>
                          <a:pt x="8" y="0"/>
                          <a:pt x="8" y="1"/>
                        </a:cubicBezTo>
                        <a:cubicBezTo>
                          <a:pt x="16" y="9"/>
                          <a:pt x="20" y="20"/>
                          <a:pt x="22" y="30"/>
                        </a:cubicBezTo>
                        <a:cubicBezTo>
                          <a:pt x="22" y="32"/>
                          <a:pt x="21" y="33"/>
                          <a:pt x="21" y="34"/>
                        </a:cubicBezTo>
                        <a:cubicBezTo>
                          <a:pt x="20" y="34"/>
                          <a:pt x="19" y="35"/>
                          <a:pt x="18" y="35"/>
                        </a:cubicBezTo>
                        <a:cubicBezTo>
                          <a:pt x="10" y="35"/>
                          <a:pt x="10" y="35"/>
                          <a:pt x="10" y="35"/>
                        </a:cubicBezTo>
                        <a:cubicBezTo>
                          <a:pt x="8" y="35"/>
                          <a:pt x="7" y="33"/>
                          <a:pt x="6" y="31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6" name="Freeform 808"/>
                  <p:cNvSpPr>
                    <a:spLocks/>
                  </p:cNvSpPr>
                  <p:nvPr/>
                </p:nvSpPr>
                <p:spPr bwMode="auto">
                  <a:xfrm>
                    <a:off x="2689225" y="2935288"/>
                    <a:ext cx="79375" cy="130175"/>
                  </a:xfrm>
                  <a:custGeom>
                    <a:avLst/>
                    <a:gdLst/>
                    <a:ahLst/>
                    <a:cxnLst>
                      <a:cxn ang="0">
                        <a:pos x="20" y="11"/>
                      </a:cxn>
                      <a:cxn ang="0">
                        <a:pos x="19" y="13"/>
                      </a:cxn>
                      <a:cxn ang="0">
                        <a:pos x="19" y="14"/>
                      </a:cxn>
                      <a:cxn ang="0">
                        <a:pos x="19" y="16"/>
                      </a:cxn>
                      <a:cxn ang="0">
                        <a:pos x="18" y="17"/>
                      </a:cxn>
                      <a:cxn ang="0">
                        <a:pos x="18" y="19"/>
                      </a:cxn>
                      <a:cxn ang="0">
                        <a:pos x="17" y="20"/>
                      </a:cxn>
                      <a:cxn ang="0">
                        <a:pos x="17" y="22"/>
                      </a:cxn>
                      <a:cxn ang="0">
                        <a:pos x="17" y="24"/>
                      </a:cxn>
                      <a:cxn ang="0">
                        <a:pos x="17" y="25"/>
                      </a:cxn>
                      <a:cxn ang="0">
                        <a:pos x="16" y="27"/>
                      </a:cxn>
                      <a:cxn ang="0">
                        <a:pos x="16" y="28"/>
                      </a:cxn>
                      <a:cxn ang="0">
                        <a:pos x="16" y="30"/>
                      </a:cxn>
                      <a:cxn ang="0">
                        <a:pos x="16" y="31"/>
                      </a:cxn>
                      <a:cxn ang="0">
                        <a:pos x="16" y="31"/>
                      </a:cxn>
                      <a:cxn ang="0">
                        <a:pos x="16" y="32"/>
                      </a:cxn>
                      <a:cxn ang="0">
                        <a:pos x="12" y="36"/>
                      </a:cxn>
                      <a:cxn ang="0">
                        <a:pos x="5" y="36"/>
                      </a:cxn>
                      <a:cxn ang="0">
                        <a:pos x="2" y="35"/>
                      </a:cxn>
                      <a:cxn ang="0">
                        <a:pos x="1" y="31"/>
                      </a:cxn>
                      <a:cxn ang="0">
                        <a:pos x="14" y="2"/>
                      </a:cxn>
                      <a:cxn ang="0">
                        <a:pos x="19" y="1"/>
                      </a:cxn>
                      <a:cxn ang="0">
                        <a:pos x="20" y="2"/>
                      </a:cxn>
                      <a:cxn ang="0">
                        <a:pos x="22" y="7"/>
                      </a:cxn>
                      <a:cxn ang="0">
                        <a:pos x="21" y="8"/>
                      </a:cxn>
                      <a:cxn ang="0">
                        <a:pos x="20" y="10"/>
                      </a:cxn>
                      <a:cxn ang="0">
                        <a:pos x="20" y="11"/>
                      </a:cxn>
                    </a:cxnLst>
                    <a:rect l="0" t="0" r="r" b="b"/>
                    <a:pathLst>
                      <a:path w="22" h="36">
                        <a:moveTo>
                          <a:pt x="20" y="11"/>
                        </a:moveTo>
                        <a:cubicBezTo>
                          <a:pt x="20" y="11"/>
                          <a:pt x="20" y="12"/>
                          <a:pt x="19" y="13"/>
                        </a:cubicBezTo>
                        <a:cubicBezTo>
                          <a:pt x="19" y="13"/>
                          <a:pt x="19" y="13"/>
                          <a:pt x="19" y="14"/>
                        </a:cubicBezTo>
                        <a:cubicBezTo>
                          <a:pt x="19" y="14"/>
                          <a:pt x="19" y="15"/>
                          <a:pt x="19" y="16"/>
                        </a:cubicBezTo>
                        <a:cubicBezTo>
                          <a:pt x="18" y="16"/>
                          <a:pt x="18" y="17"/>
                          <a:pt x="18" y="17"/>
                        </a:cubicBezTo>
                        <a:cubicBezTo>
                          <a:pt x="18" y="18"/>
                          <a:pt x="18" y="18"/>
                          <a:pt x="18" y="19"/>
                        </a:cubicBezTo>
                        <a:cubicBezTo>
                          <a:pt x="18" y="19"/>
                          <a:pt x="18" y="20"/>
                          <a:pt x="17" y="20"/>
                        </a:cubicBezTo>
                        <a:cubicBezTo>
                          <a:pt x="17" y="21"/>
                          <a:pt x="17" y="21"/>
                          <a:pt x="17" y="22"/>
                        </a:cubicBezTo>
                        <a:cubicBezTo>
                          <a:pt x="17" y="22"/>
                          <a:pt x="17" y="23"/>
                          <a:pt x="17" y="24"/>
                        </a:cubicBezTo>
                        <a:cubicBezTo>
                          <a:pt x="17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7"/>
                          <a:pt x="16" y="28"/>
                          <a:pt x="16" y="28"/>
                        </a:cubicBezTo>
                        <a:cubicBezTo>
                          <a:pt x="16" y="29"/>
                          <a:pt x="16" y="29"/>
                          <a:pt x="16" y="30"/>
                        </a:cubicBezTo>
                        <a:cubicBezTo>
                          <a:pt x="16" y="30"/>
                          <a:pt x="16" y="31"/>
                          <a:pt x="16" y="31"/>
                        </a:cubicBezTo>
                        <a:cubicBezTo>
                          <a:pt x="16" y="31"/>
                          <a:pt x="16" y="31"/>
                          <a:pt x="16" y="31"/>
                        </a:cubicBezTo>
                        <a:cubicBezTo>
                          <a:pt x="16" y="32"/>
                          <a:pt x="16" y="32"/>
                          <a:pt x="16" y="32"/>
                        </a:cubicBezTo>
                        <a:cubicBezTo>
                          <a:pt x="16" y="34"/>
                          <a:pt x="14" y="36"/>
                          <a:pt x="12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3" y="36"/>
                          <a:pt x="2" y="35"/>
                          <a:pt x="2" y="35"/>
                        </a:cubicBezTo>
                        <a:cubicBezTo>
                          <a:pt x="1" y="34"/>
                          <a:pt x="0" y="33"/>
                          <a:pt x="1" y="31"/>
                        </a:cubicBezTo>
                        <a:cubicBezTo>
                          <a:pt x="2" y="21"/>
                          <a:pt x="7" y="10"/>
                          <a:pt x="14" y="2"/>
                        </a:cubicBezTo>
                        <a:cubicBezTo>
                          <a:pt x="15" y="1"/>
                          <a:pt x="17" y="0"/>
                          <a:pt x="19" y="1"/>
                        </a:cubicBezTo>
                        <a:cubicBezTo>
                          <a:pt x="19" y="1"/>
                          <a:pt x="19" y="2"/>
                          <a:pt x="20" y="2"/>
                        </a:cubicBezTo>
                        <a:cubicBezTo>
                          <a:pt x="21" y="3"/>
                          <a:pt x="22" y="5"/>
                          <a:pt x="22" y="7"/>
                        </a:cubicBezTo>
                        <a:cubicBezTo>
                          <a:pt x="21" y="7"/>
                          <a:pt x="21" y="7"/>
                          <a:pt x="21" y="8"/>
                        </a:cubicBezTo>
                        <a:cubicBezTo>
                          <a:pt x="21" y="8"/>
                          <a:pt x="21" y="9"/>
                          <a:pt x="20" y="10"/>
                        </a:cubicBezTo>
                        <a:cubicBezTo>
                          <a:pt x="20" y="10"/>
                          <a:pt x="20" y="10"/>
                          <a:pt x="20" y="11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7" name="Freeform 809"/>
                  <p:cNvSpPr>
                    <a:spLocks/>
                  </p:cNvSpPr>
                  <p:nvPr/>
                </p:nvSpPr>
                <p:spPr bwMode="auto">
                  <a:xfrm>
                    <a:off x="2897188" y="2957513"/>
                    <a:ext cx="114300" cy="107950"/>
                  </a:xfrm>
                  <a:custGeom>
                    <a:avLst/>
                    <a:gdLst/>
                    <a:ahLst/>
                    <a:cxnLst>
                      <a:cxn ang="0">
                        <a:pos x="28" y="30"/>
                      </a:cxn>
                      <a:cxn ang="0">
                        <a:pos x="3" y="30"/>
                      </a:cxn>
                      <a:cxn ang="0">
                        <a:pos x="0" y="26"/>
                      </a:cxn>
                      <a:cxn ang="0">
                        <a:pos x="0" y="7"/>
                      </a:cxn>
                      <a:cxn ang="0">
                        <a:pos x="3" y="3"/>
                      </a:cxn>
                      <a:cxn ang="0">
                        <a:pos x="4" y="3"/>
                      </a:cxn>
                      <a:cxn ang="0">
                        <a:pos x="4" y="3"/>
                      </a:cxn>
                      <a:cxn ang="0">
                        <a:pos x="8" y="3"/>
                      </a:cxn>
                      <a:cxn ang="0">
                        <a:pos x="8" y="3"/>
                      </a:cxn>
                      <a:cxn ang="0">
                        <a:pos x="12" y="2"/>
                      </a:cxn>
                      <a:cxn ang="0">
                        <a:pos x="13" y="2"/>
                      </a:cxn>
                      <a:cxn ang="0">
                        <a:pos x="16" y="2"/>
                      </a:cxn>
                      <a:cxn ang="0">
                        <a:pos x="17" y="1"/>
                      </a:cxn>
                      <a:cxn ang="0">
                        <a:pos x="18" y="1"/>
                      </a:cxn>
                      <a:cxn ang="0">
                        <a:pos x="19" y="1"/>
                      </a:cxn>
                      <a:cxn ang="0">
                        <a:pos x="21" y="0"/>
                      </a:cxn>
                      <a:cxn ang="0">
                        <a:pos x="23" y="0"/>
                      </a:cxn>
                      <a:cxn ang="0">
                        <a:pos x="26" y="2"/>
                      </a:cxn>
                      <a:cxn ang="0">
                        <a:pos x="26" y="3"/>
                      </a:cxn>
                      <a:cxn ang="0">
                        <a:pos x="27" y="5"/>
                      </a:cxn>
                      <a:cxn ang="0">
                        <a:pos x="27" y="6"/>
                      </a:cxn>
                      <a:cxn ang="0">
                        <a:pos x="31" y="20"/>
                      </a:cxn>
                      <a:cxn ang="0">
                        <a:pos x="31" y="21"/>
                      </a:cxn>
                      <a:cxn ang="0">
                        <a:pos x="31" y="23"/>
                      </a:cxn>
                      <a:cxn ang="0">
                        <a:pos x="31" y="24"/>
                      </a:cxn>
                      <a:cxn ang="0">
                        <a:pos x="32" y="26"/>
                      </a:cxn>
                      <a:cxn ang="0">
                        <a:pos x="30" y="29"/>
                      </a:cxn>
                      <a:cxn ang="0">
                        <a:pos x="28" y="30"/>
                      </a:cxn>
                    </a:cxnLst>
                    <a:rect l="0" t="0" r="r" b="b"/>
                    <a:pathLst>
                      <a:path w="32" h="30">
                        <a:moveTo>
                          <a:pt x="28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1" y="30"/>
                          <a:pt x="0" y="28"/>
                          <a:pt x="0" y="26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5"/>
                          <a:pt x="1" y="4"/>
                          <a:pt x="3" y="3"/>
                        </a:cubicBezTo>
                        <a:cubicBezTo>
                          <a:pt x="3" y="3"/>
                          <a:pt x="4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7" y="3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9" y="3"/>
                          <a:pt x="11" y="3"/>
                          <a:pt x="12" y="2"/>
                        </a:cubicBezTo>
                        <a:cubicBezTo>
                          <a:pt x="12" y="2"/>
                          <a:pt x="13" y="2"/>
                          <a:pt x="13" y="2"/>
                        </a:cubicBezTo>
                        <a:cubicBezTo>
                          <a:pt x="14" y="2"/>
                          <a:pt x="15" y="2"/>
                          <a:pt x="16" y="2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8" y="1"/>
                          <a:pt x="18" y="1"/>
                          <a:pt x="18" y="1"/>
                        </a:cubicBezTo>
                        <a:cubicBezTo>
                          <a:pt x="18" y="1"/>
                          <a:pt x="19" y="1"/>
                          <a:pt x="19" y="1"/>
                        </a:cubicBezTo>
                        <a:cubicBezTo>
                          <a:pt x="20" y="1"/>
                          <a:pt x="21" y="0"/>
                          <a:pt x="21" y="0"/>
                        </a:cubicBezTo>
                        <a:cubicBezTo>
                          <a:pt x="22" y="0"/>
                          <a:pt x="22" y="0"/>
                          <a:pt x="23" y="0"/>
                        </a:cubicBezTo>
                        <a:cubicBezTo>
                          <a:pt x="24" y="0"/>
                          <a:pt x="26" y="1"/>
                          <a:pt x="26" y="2"/>
                        </a:cubicBezTo>
                        <a:cubicBezTo>
                          <a:pt x="26" y="3"/>
                          <a:pt x="26" y="3"/>
                          <a:pt x="26" y="3"/>
                        </a:cubicBezTo>
                        <a:cubicBezTo>
                          <a:pt x="27" y="4"/>
                          <a:pt x="27" y="5"/>
                          <a:pt x="27" y="5"/>
                        </a:cubicBezTo>
                        <a:cubicBezTo>
                          <a:pt x="27" y="5"/>
                          <a:pt x="27" y="5"/>
                          <a:pt x="27" y="6"/>
                        </a:cubicBezTo>
                        <a:cubicBezTo>
                          <a:pt x="29" y="10"/>
                          <a:pt x="30" y="15"/>
                          <a:pt x="31" y="20"/>
                        </a:cubicBezTo>
                        <a:cubicBezTo>
                          <a:pt x="31" y="20"/>
                          <a:pt x="31" y="20"/>
                          <a:pt x="31" y="21"/>
                        </a:cubicBezTo>
                        <a:cubicBezTo>
                          <a:pt x="31" y="21"/>
                          <a:pt x="31" y="22"/>
                          <a:pt x="31" y="23"/>
                        </a:cubicBezTo>
                        <a:cubicBezTo>
                          <a:pt x="31" y="23"/>
                          <a:pt x="31" y="24"/>
                          <a:pt x="31" y="24"/>
                        </a:cubicBezTo>
                        <a:cubicBezTo>
                          <a:pt x="31" y="25"/>
                          <a:pt x="31" y="25"/>
                          <a:pt x="32" y="26"/>
                        </a:cubicBezTo>
                        <a:cubicBezTo>
                          <a:pt x="32" y="27"/>
                          <a:pt x="31" y="28"/>
                          <a:pt x="30" y="29"/>
                        </a:cubicBezTo>
                        <a:cubicBezTo>
                          <a:pt x="30" y="29"/>
                          <a:pt x="29" y="30"/>
                          <a:pt x="28" y="3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8" name="Freeform 810"/>
                  <p:cNvSpPr>
                    <a:spLocks/>
                  </p:cNvSpPr>
                  <p:nvPr/>
                </p:nvSpPr>
                <p:spPr bwMode="auto">
                  <a:xfrm>
                    <a:off x="2765425" y="2957513"/>
                    <a:ext cx="114300" cy="107950"/>
                  </a:xfrm>
                  <a:custGeom>
                    <a:avLst/>
                    <a:gdLst/>
                    <a:ahLst/>
                    <a:cxnLst>
                      <a:cxn ang="0">
                        <a:pos x="32" y="7"/>
                      </a:cxn>
                      <a:cxn ang="0">
                        <a:pos x="32" y="26"/>
                      </a:cxn>
                      <a:cxn ang="0">
                        <a:pos x="28" y="30"/>
                      </a:cxn>
                      <a:cxn ang="0">
                        <a:pos x="4" y="30"/>
                      </a:cxn>
                      <a:cxn ang="0">
                        <a:pos x="1" y="29"/>
                      </a:cxn>
                      <a:cxn ang="0">
                        <a:pos x="0" y="26"/>
                      </a:cxn>
                      <a:cxn ang="0">
                        <a:pos x="0" y="24"/>
                      </a:cxn>
                      <a:cxn ang="0">
                        <a:pos x="0" y="23"/>
                      </a:cxn>
                      <a:cxn ang="0">
                        <a:pos x="0" y="21"/>
                      </a:cxn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4" y="5"/>
                      </a:cxn>
                      <a:cxn ang="0">
                        <a:pos x="5" y="3"/>
                      </a:cxn>
                      <a:cxn ang="0">
                        <a:pos x="5" y="2"/>
                      </a:cxn>
                      <a:cxn ang="0">
                        <a:pos x="9" y="0"/>
                      </a:cxn>
                      <a:cxn ang="0">
                        <a:pos x="9" y="0"/>
                      </a:cxn>
                      <a:cxn ang="0">
                        <a:pos x="10" y="0"/>
                      </a:cxn>
                      <a:cxn ang="0">
                        <a:pos x="12" y="1"/>
                      </a:cxn>
                      <a:cxn ang="0">
                        <a:pos x="13" y="1"/>
                      </a:cxn>
                      <a:cxn ang="0">
                        <a:pos x="14" y="1"/>
                      </a:cxn>
                      <a:cxn ang="0">
                        <a:pos x="15" y="2"/>
                      </a:cxn>
                      <a:cxn ang="0">
                        <a:pos x="18" y="2"/>
                      </a:cxn>
                      <a:cxn ang="0">
                        <a:pos x="19" y="2"/>
                      </a:cxn>
                      <a:cxn ang="0">
                        <a:pos x="23" y="3"/>
                      </a:cxn>
                      <a:cxn ang="0">
                        <a:pos x="23" y="3"/>
                      </a:cxn>
                      <a:cxn ang="0">
                        <a:pos x="27" y="3"/>
                      </a:cxn>
                      <a:cxn ang="0">
                        <a:pos x="27" y="3"/>
                      </a:cxn>
                      <a:cxn ang="0">
                        <a:pos x="28" y="3"/>
                      </a:cxn>
                      <a:cxn ang="0">
                        <a:pos x="32" y="7"/>
                      </a:cxn>
                    </a:cxnLst>
                    <a:rect l="0" t="0" r="r" b="b"/>
                    <a:pathLst>
                      <a:path w="32" h="30">
                        <a:moveTo>
                          <a:pt x="32" y="7"/>
                        </a:move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2" y="28"/>
                          <a:pt x="30" y="30"/>
                          <a:pt x="28" y="30"/>
                        </a:cubicBezTo>
                        <a:cubicBezTo>
                          <a:pt x="4" y="30"/>
                          <a:pt x="4" y="30"/>
                          <a:pt x="4" y="30"/>
                        </a:cubicBezTo>
                        <a:cubicBezTo>
                          <a:pt x="3" y="30"/>
                          <a:pt x="1" y="29"/>
                          <a:pt x="1" y="29"/>
                        </a:cubicBezTo>
                        <a:cubicBezTo>
                          <a:pt x="0" y="28"/>
                          <a:pt x="0" y="27"/>
                          <a:pt x="0" y="26"/>
                        </a:cubicBezTo>
                        <a:cubicBezTo>
                          <a:pt x="0" y="25"/>
                          <a:pt x="0" y="25"/>
                          <a:pt x="0" y="24"/>
                        </a:cubicBezTo>
                        <a:cubicBezTo>
                          <a:pt x="0" y="24"/>
                          <a:pt x="0" y="23"/>
                          <a:pt x="0" y="23"/>
                        </a:cubicBezTo>
                        <a:cubicBezTo>
                          <a:pt x="0" y="22"/>
                          <a:pt x="0" y="21"/>
                          <a:pt x="0" y="21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1" y="15"/>
                          <a:pt x="2" y="10"/>
                          <a:pt x="4" y="5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5"/>
                          <a:pt x="5" y="4"/>
                          <a:pt x="5" y="3"/>
                        </a:cubicBezTo>
                        <a:cubicBezTo>
                          <a:pt x="5" y="3"/>
                          <a:pt x="5" y="3"/>
                          <a:pt x="5" y="2"/>
                        </a:cubicBezTo>
                        <a:cubicBezTo>
                          <a:pt x="6" y="1"/>
                          <a:pt x="7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10" y="0"/>
                        </a:cubicBezTo>
                        <a:cubicBezTo>
                          <a:pt x="11" y="0"/>
                          <a:pt x="12" y="1"/>
                          <a:pt x="12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1"/>
                          <a:pt x="13" y="1"/>
                          <a:pt x="14" y="1"/>
                        </a:cubicBezTo>
                        <a:cubicBezTo>
                          <a:pt x="14" y="1"/>
                          <a:pt x="15" y="1"/>
                          <a:pt x="15" y="2"/>
                        </a:cubicBezTo>
                        <a:cubicBezTo>
                          <a:pt x="16" y="2"/>
                          <a:pt x="17" y="2"/>
                          <a:pt x="18" y="2"/>
                        </a:cubicBezTo>
                        <a:cubicBezTo>
                          <a:pt x="18" y="2"/>
                          <a:pt x="19" y="2"/>
                          <a:pt x="19" y="2"/>
                        </a:cubicBezTo>
                        <a:cubicBezTo>
                          <a:pt x="21" y="3"/>
                          <a:pt x="22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5" y="3"/>
                          <a:pt x="26" y="3"/>
                          <a:pt x="27" y="3"/>
                        </a:cubicBezTo>
                        <a:cubicBezTo>
                          <a:pt x="27" y="3"/>
                          <a:pt x="27" y="3"/>
                          <a:pt x="27" y="3"/>
                        </a:cubicBezTo>
                        <a:cubicBezTo>
                          <a:pt x="28" y="3"/>
                          <a:pt x="28" y="3"/>
                          <a:pt x="28" y="3"/>
                        </a:cubicBezTo>
                        <a:cubicBezTo>
                          <a:pt x="30" y="4"/>
                          <a:pt x="32" y="5"/>
                          <a:pt x="32" y="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39" name="Freeform 811"/>
                  <p:cNvSpPr>
                    <a:spLocks/>
                  </p:cNvSpPr>
                  <p:nvPr/>
                </p:nvSpPr>
                <p:spPr bwMode="auto">
                  <a:xfrm>
                    <a:off x="2803525" y="2878138"/>
                    <a:ext cx="76200" cy="76200"/>
                  </a:xfrm>
                  <a:custGeom>
                    <a:avLst/>
                    <a:gdLst/>
                    <a:ahLst/>
                    <a:cxnLst>
                      <a:cxn ang="0">
                        <a:pos x="19" y="1"/>
                      </a:cxn>
                      <a:cxn ang="0">
                        <a:pos x="21" y="4"/>
                      </a:cxn>
                      <a:cxn ang="0">
                        <a:pos x="21" y="17"/>
                      </a:cxn>
                      <a:cxn ang="0">
                        <a:pos x="19" y="20"/>
                      </a:cxn>
                      <a:cxn ang="0">
                        <a:pos x="17" y="21"/>
                      </a:cxn>
                      <a:cxn ang="0">
                        <a:pos x="13" y="20"/>
                      </a:cxn>
                      <a:cxn ang="0">
                        <a:pos x="13" y="20"/>
                      </a:cxn>
                      <a:cxn ang="0">
                        <a:pos x="9" y="20"/>
                      </a:cxn>
                      <a:cxn ang="0">
                        <a:pos x="8" y="19"/>
                      </a:cxn>
                      <a:cxn ang="0">
                        <a:pos x="5" y="19"/>
                      </a:cxn>
                      <a:cxn ang="0">
                        <a:pos x="4" y="19"/>
                      </a:cxn>
                      <a:cxn ang="0">
                        <a:pos x="3" y="18"/>
                      </a:cxn>
                      <a:cxn ang="0">
                        <a:pos x="0" y="16"/>
                      </a:cxn>
                      <a:cxn ang="0">
                        <a:pos x="1" y="12"/>
                      </a:cxn>
                      <a:cxn ang="0">
                        <a:pos x="1" y="12"/>
                      </a:cxn>
                      <a:cxn ang="0">
                        <a:pos x="2" y="11"/>
                      </a:cxn>
                      <a:cxn ang="0">
                        <a:pos x="3" y="10"/>
                      </a:cxn>
                      <a:cxn ang="0">
                        <a:pos x="4" y="8"/>
                      </a:cxn>
                      <a:cxn ang="0">
                        <a:pos x="5" y="8"/>
                      </a:cxn>
                      <a:cxn ang="0">
                        <a:pos x="6" y="7"/>
                      </a:cxn>
                      <a:cxn ang="0">
                        <a:pos x="7" y="6"/>
                      </a:cxn>
                      <a:cxn ang="0">
                        <a:pos x="7" y="5"/>
                      </a:cxn>
                      <a:cxn ang="0">
                        <a:pos x="9" y="5"/>
                      </a:cxn>
                      <a:cxn ang="0">
                        <a:pos x="9" y="4"/>
                      </a:cxn>
                      <a:cxn ang="0">
                        <a:pos x="10" y="3"/>
                      </a:cxn>
                      <a:cxn ang="0">
                        <a:pos x="11" y="3"/>
                      </a:cxn>
                      <a:cxn ang="0">
                        <a:pos x="12" y="2"/>
                      </a:cxn>
                      <a:cxn ang="0">
                        <a:pos x="13" y="2"/>
                      </a:cxn>
                      <a:cxn ang="0">
                        <a:pos x="14" y="1"/>
                      </a:cxn>
                      <a:cxn ang="0">
                        <a:pos x="14" y="1"/>
                      </a:cxn>
                      <a:cxn ang="0">
                        <a:pos x="16" y="1"/>
                      </a:cxn>
                      <a:cxn ang="0">
                        <a:pos x="19" y="1"/>
                      </a:cxn>
                    </a:cxnLst>
                    <a:rect l="0" t="0" r="r" b="b"/>
                    <a:pathLst>
                      <a:path w="21" h="21">
                        <a:moveTo>
                          <a:pt x="19" y="1"/>
                        </a:moveTo>
                        <a:cubicBezTo>
                          <a:pt x="20" y="2"/>
                          <a:pt x="21" y="3"/>
                          <a:pt x="21" y="4"/>
                        </a:cubicBezTo>
                        <a:cubicBezTo>
                          <a:pt x="21" y="17"/>
                          <a:pt x="21" y="17"/>
                          <a:pt x="21" y="17"/>
                        </a:cubicBezTo>
                        <a:cubicBezTo>
                          <a:pt x="21" y="18"/>
                          <a:pt x="20" y="19"/>
                          <a:pt x="19" y="20"/>
                        </a:cubicBezTo>
                        <a:cubicBezTo>
                          <a:pt x="19" y="20"/>
                          <a:pt x="18" y="21"/>
                          <a:pt x="17" y="21"/>
                        </a:cubicBezTo>
                        <a:cubicBezTo>
                          <a:pt x="15" y="21"/>
                          <a:pt x="14" y="20"/>
                          <a:pt x="13" y="20"/>
                        </a:cubicBezTo>
                        <a:cubicBezTo>
                          <a:pt x="13" y="20"/>
                          <a:pt x="13" y="20"/>
                          <a:pt x="13" y="20"/>
                        </a:cubicBezTo>
                        <a:cubicBezTo>
                          <a:pt x="12" y="20"/>
                          <a:pt x="10" y="20"/>
                          <a:pt x="9" y="20"/>
                        </a:cubicBezTo>
                        <a:cubicBezTo>
                          <a:pt x="9" y="20"/>
                          <a:pt x="8" y="20"/>
                          <a:pt x="8" y="19"/>
                        </a:cubicBezTo>
                        <a:cubicBezTo>
                          <a:pt x="7" y="19"/>
                          <a:pt x="6" y="19"/>
                          <a:pt x="5" y="19"/>
                        </a:cubicBezTo>
                        <a:cubicBezTo>
                          <a:pt x="5" y="19"/>
                          <a:pt x="4" y="19"/>
                          <a:pt x="4" y="19"/>
                        </a:cubicBezTo>
                        <a:cubicBezTo>
                          <a:pt x="4" y="18"/>
                          <a:pt x="3" y="18"/>
                          <a:pt x="3" y="18"/>
                        </a:cubicBezTo>
                        <a:cubicBezTo>
                          <a:pt x="2" y="18"/>
                          <a:pt x="1" y="17"/>
                          <a:pt x="0" y="16"/>
                        </a:cubicBezTo>
                        <a:cubicBezTo>
                          <a:pt x="0" y="15"/>
                          <a:pt x="0" y="13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1" y="11"/>
                          <a:pt x="2" y="11"/>
                          <a:pt x="2" y="11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3" y="9"/>
                          <a:pt x="4" y="9"/>
                          <a:pt x="4" y="8"/>
                        </a:cubicBezTo>
                        <a:cubicBezTo>
                          <a:pt x="4" y="8"/>
                          <a:pt x="5" y="8"/>
                          <a:pt x="5" y="8"/>
                        </a:cubicBezTo>
                        <a:cubicBezTo>
                          <a:pt x="5" y="7"/>
                          <a:pt x="5" y="7"/>
                          <a:pt x="6" y="7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6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10" y="4"/>
                          <a:pt x="10" y="4"/>
                          <a:pt x="10" y="3"/>
                        </a:cubicBezTo>
                        <a:cubicBezTo>
                          <a:pt x="11" y="3"/>
                          <a:pt x="11" y="3"/>
                          <a:pt x="11" y="3"/>
                        </a:cubicBezTo>
                        <a:cubicBezTo>
                          <a:pt x="11" y="3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3" y="2"/>
                        </a:cubicBezTo>
                        <a:cubicBezTo>
                          <a:pt x="13" y="2"/>
                          <a:pt x="14" y="2"/>
                          <a:pt x="14" y="1"/>
                        </a:cubicBezTo>
                        <a:cubicBezTo>
                          <a:pt x="14" y="1"/>
                          <a:pt x="14" y="1"/>
                          <a:pt x="14" y="1"/>
                        </a:cubicBezTo>
                        <a:cubicBezTo>
                          <a:pt x="15" y="1"/>
                          <a:pt x="15" y="1"/>
                          <a:pt x="16" y="1"/>
                        </a:cubicBezTo>
                        <a:cubicBezTo>
                          <a:pt x="17" y="0"/>
                          <a:pt x="18" y="1"/>
                          <a:pt x="19" y="1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40" name="Freeform 812"/>
                  <p:cNvSpPr>
                    <a:spLocks/>
                  </p:cNvSpPr>
                  <p:nvPr/>
                </p:nvSpPr>
                <p:spPr bwMode="auto">
                  <a:xfrm>
                    <a:off x="2897188" y="2878138"/>
                    <a:ext cx="71438" cy="76200"/>
                  </a:xfrm>
                  <a:custGeom>
                    <a:avLst/>
                    <a:gdLst/>
                    <a:ahLst/>
                    <a:cxnLst>
                      <a:cxn ang="0">
                        <a:pos x="20" y="16"/>
                      </a:cxn>
                      <a:cxn ang="0">
                        <a:pos x="17" y="18"/>
                      </a:cxn>
                      <a:cxn ang="0">
                        <a:pos x="16" y="19"/>
                      </a:cxn>
                      <a:cxn ang="0">
                        <a:pos x="15" y="19"/>
                      </a:cxn>
                      <a:cxn ang="0">
                        <a:pos x="12" y="19"/>
                      </a:cxn>
                      <a:cxn ang="0">
                        <a:pos x="11" y="20"/>
                      </a:cxn>
                      <a:cxn ang="0">
                        <a:pos x="8" y="20"/>
                      </a:cxn>
                      <a:cxn ang="0">
                        <a:pos x="7" y="20"/>
                      </a:cxn>
                      <a:cxn ang="0">
                        <a:pos x="3" y="21"/>
                      </a:cxn>
                      <a:cxn ang="0">
                        <a:pos x="1" y="20"/>
                      </a:cxn>
                      <a:cxn ang="0">
                        <a:pos x="0" y="17"/>
                      </a:cxn>
                      <a:cxn ang="0">
                        <a:pos x="0" y="4"/>
                      </a:cxn>
                      <a:cxn ang="0">
                        <a:pos x="1" y="1"/>
                      </a:cxn>
                      <a:cxn ang="0">
                        <a:pos x="5" y="1"/>
                      </a:cxn>
                      <a:cxn ang="0">
                        <a:pos x="6" y="1"/>
                      </a:cxn>
                      <a:cxn ang="0">
                        <a:pos x="6" y="1"/>
                      </a:cxn>
                      <a:cxn ang="0">
                        <a:pos x="8" y="2"/>
                      </a:cxn>
                      <a:cxn ang="0">
                        <a:pos x="8" y="2"/>
                      </a:cxn>
                      <a:cxn ang="0">
                        <a:pos x="9" y="3"/>
                      </a:cxn>
                      <a:cxn ang="0">
                        <a:pos x="10" y="3"/>
                      </a:cxn>
                      <a:cxn ang="0">
                        <a:pos x="11" y="4"/>
                      </a:cxn>
                      <a:cxn ang="0">
                        <a:pos x="12" y="5"/>
                      </a:cxn>
                      <a:cxn ang="0">
                        <a:pos x="13" y="5"/>
                      </a:cxn>
                      <a:cxn ang="0">
                        <a:pos x="14" y="6"/>
                      </a:cxn>
                      <a:cxn ang="0">
                        <a:pos x="14" y="7"/>
                      </a:cxn>
                      <a:cxn ang="0">
                        <a:pos x="15" y="8"/>
                      </a:cxn>
                      <a:cxn ang="0">
                        <a:pos x="16" y="8"/>
                      </a:cxn>
                      <a:cxn ang="0">
                        <a:pos x="18" y="10"/>
                      </a:cxn>
                      <a:cxn ang="0">
                        <a:pos x="18" y="11"/>
                      </a:cxn>
                      <a:cxn ang="0">
                        <a:pos x="19" y="12"/>
                      </a:cxn>
                      <a:cxn ang="0">
                        <a:pos x="19" y="12"/>
                      </a:cxn>
                      <a:cxn ang="0">
                        <a:pos x="20" y="16"/>
                      </a:cxn>
                    </a:cxnLst>
                    <a:rect l="0" t="0" r="r" b="b"/>
                    <a:pathLst>
                      <a:path w="20" h="21">
                        <a:moveTo>
                          <a:pt x="20" y="16"/>
                        </a:moveTo>
                        <a:cubicBezTo>
                          <a:pt x="19" y="17"/>
                          <a:pt x="18" y="18"/>
                          <a:pt x="17" y="18"/>
                        </a:cubicBezTo>
                        <a:cubicBezTo>
                          <a:pt x="17" y="18"/>
                          <a:pt x="17" y="18"/>
                          <a:pt x="16" y="19"/>
                        </a:cubicBezTo>
                        <a:cubicBezTo>
                          <a:pt x="16" y="19"/>
                          <a:pt x="16" y="19"/>
                          <a:pt x="15" y="19"/>
                        </a:cubicBezTo>
                        <a:cubicBezTo>
                          <a:pt x="14" y="19"/>
                          <a:pt x="13" y="19"/>
                          <a:pt x="12" y="19"/>
                        </a:cubicBezTo>
                        <a:cubicBezTo>
                          <a:pt x="12" y="20"/>
                          <a:pt x="12" y="20"/>
                          <a:pt x="11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cubicBezTo>
                          <a:pt x="6" y="20"/>
                          <a:pt x="5" y="21"/>
                          <a:pt x="3" y="21"/>
                        </a:cubicBezTo>
                        <a:cubicBezTo>
                          <a:pt x="2" y="21"/>
                          <a:pt x="2" y="20"/>
                          <a:pt x="1" y="20"/>
                        </a:cubicBezTo>
                        <a:cubicBezTo>
                          <a:pt x="0" y="19"/>
                          <a:pt x="0" y="18"/>
                          <a:pt x="0" y="17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3"/>
                          <a:pt x="0" y="2"/>
                          <a:pt x="1" y="1"/>
                        </a:cubicBezTo>
                        <a:cubicBezTo>
                          <a:pt x="2" y="1"/>
                          <a:pt x="3" y="0"/>
                          <a:pt x="5" y="1"/>
                        </a:cubicBezTo>
                        <a:cubicBezTo>
                          <a:pt x="5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7" y="2"/>
                          <a:pt x="7" y="2"/>
                          <a:pt x="8" y="2"/>
                        </a:cubicBezTo>
                        <a:cubicBezTo>
                          <a:pt x="8" y="2"/>
                          <a:pt x="8" y="2"/>
                          <a:pt x="8" y="2"/>
                        </a:cubicBezTo>
                        <a:cubicBezTo>
                          <a:pt x="8" y="2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0" y="3"/>
                        </a:cubicBezTo>
                        <a:cubicBezTo>
                          <a:pt x="10" y="4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3" y="5"/>
                        </a:cubicBezTo>
                        <a:cubicBezTo>
                          <a:pt x="13" y="6"/>
                          <a:pt x="13" y="6"/>
                          <a:pt x="14" y="6"/>
                        </a:cubicBezTo>
                        <a:cubicBezTo>
                          <a:pt x="14" y="6"/>
                          <a:pt x="14" y="6"/>
                          <a:pt x="14" y="7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7" y="9"/>
                          <a:pt x="17" y="9"/>
                          <a:pt x="18" y="10"/>
                        </a:cubicBezTo>
                        <a:cubicBezTo>
                          <a:pt x="18" y="10"/>
                          <a:pt x="18" y="11"/>
                          <a:pt x="18" y="11"/>
                        </a:cubicBezTo>
                        <a:cubicBezTo>
                          <a:pt x="18" y="11"/>
                          <a:pt x="19" y="12"/>
                          <a:pt x="19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cubicBezTo>
                          <a:pt x="20" y="13"/>
                          <a:pt x="20" y="15"/>
                          <a:pt x="20" y="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41" name="Freeform 813"/>
                  <p:cNvSpPr>
                    <a:spLocks/>
                  </p:cNvSpPr>
                  <p:nvPr/>
                </p:nvSpPr>
                <p:spPr bwMode="auto">
                  <a:xfrm>
                    <a:off x="2760663" y="2892425"/>
                    <a:ext cx="47625" cy="42863"/>
                  </a:xfrm>
                  <a:custGeom>
                    <a:avLst/>
                    <a:gdLst/>
                    <a:ahLst/>
                    <a:cxnLst>
                      <a:cxn ang="0">
                        <a:pos x="8" y="6"/>
                      </a:cxn>
                      <a:cxn ang="0">
                        <a:pos x="8" y="6"/>
                      </a:cxn>
                      <a:cxn ang="0">
                        <a:pos x="10" y="4"/>
                      </a:cxn>
                      <a:cxn ang="0">
                        <a:pos x="13" y="1"/>
                      </a:cxn>
                      <a:cxn ang="0">
                        <a:pos x="13" y="0"/>
                      </a:cxn>
                      <a:cxn ang="0">
                        <a:pos x="12" y="0"/>
                      </a:cxn>
                      <a:cxn ang="0">
                        <a:pos x="1" y="7"/>
                      </a:cxn>
                      <a:cxn ang="0">
                        <a:pos x="0" y="9"/>
                      </a:cxn>
                      <a:cxn ang="0">
                        <a:pos x="1" y="11"/>
                      </a:cxn>
                      <a:cxn ang="0">
                        <a:pos x="6" y="9"/>
                      </a:cxn>
                      <a:cxn ang="0">
                        <a:pos x="8" y="7"/>
                      </a:cxn>
                      <a:cxn ang="0">
                        <a:pos x="8" y="7"/>
                      </a:cxn>
                      <a:cxn ang="0">
                        <a:pos x="8" y="6"/>
                      </a:cxn>
                    </a:cxnLst>
                    <a:rect l="0" t="0" r="r" b="b"/>
                    <a:pathLst>
                      <a:path w="13" h="12"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10" y="4"/>
                          <a:pt x="11" y="3"/>
                          <a:pt x="13" y="1"/>
                        </a:cubicBezTo>
                        <a:cubicBezTo>
                          <a:pt x="13" y="1"/>
                          <a:pt x="13" y="0"/>
                          <a:pt x="13" y="0"/>
                        </a:cubicBez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8" y="2"/>
                          <a:pt x="4" y="4"/>
                          <a:pt x="1" y="7"/>
                        </a:cubicBezTo>
                        <a:cubicBezTo>
                          <a:pt x="0" y="8"/>
                          <a:pt x="0" y="8"/>
                          <a:pt x="0" y="9"/>
                        </a:cubicBezTo>
                        <a:cubicBezTo>
                          <a:pt x="0" y="10"/>
                          <a:pt x="0" y="10"/>
                          <a:pt x="1" y="11"/>
                        </a:cubicBezTo>
                        <a:cubicBezTo>
                          <a:pt x="3" y="12"/>
                          <a:pt x="5" y="11"/>
                          <a:pt x="6" y="9"/>
                        </a:cubicBezTo>
                        <a:cubicBezTo>
                          <a:pt x="7" y="8"/>
                          <a:pt x="7" y="8"/>
                          <a:pt x="8" y="7"/>
                        </a:cubicBezTo>
                        <a:cubicBezTo>
                          <a:pt x="8" y="7"/>
                          <a:pt x="8" y="7"/>
                          <a:pt x="8" y="7"/>
                        </a:cubicBezTo>
                        <a:cubicBezTo>
                          <a:pt x="8" y="7"/>
                          <a:pt x="8" y="7"/>
                          <a:pt x="8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42" name="Freeform 814"/>
                  <p:cNvSpPr>
                    <a:spLocks/>
                  </p:cNvSpPr>
                  <p:nvPr/>
                </p:nvSpPr>
                <p:spPr bwMode="auto">
                  <a:xfrm>
                    <a:off x="2963863" y="2892425"/>
                    <a:ext cx="47625" cy="42863"/>
                  </a:xfrm>
                  <a:custGeom>
                    <a:avLst/>
                    <a:gdLst/>
                    <a:ahLst/>
                    <a:cxnLst>
                      <a:cxn ang="0">
                        <a:pos x="5" y="6"/>
                      </a:cxn>
                      <a:cxn ang="0">
                        <a:pos x="5" y="6"/>
                      </a:cxn>
                      <a:cxn ang="0">
                        <a:pos x="3" y="4"/>
                      </a:cxn>
                      <a:cxn ang="0">
                        <a:pos x="0" y="1"/>
                      </a:cxn>
                      <a:cxn ang="0">
                        <a:pos x="0" y="0"/>
                      </a:cxn>
                      <a:cxn ang="0">
                        <a:pos x="1" y="0"/>
                      </a:cxn>
                      <a:cxn ang="0">
                        <a:pos x="12" y="7"/>
                      </a:cxn>
                      <a:cxn ang="0">
                        <a:pos x="13" y="9"/>
                      </a:cxn>
                      <a:cxn ang="0">
                        <a:pos x="12" y="11"/>
                      </a:cxn>
                      <a:cxn ang="0">
                        <a:pos x="7" y="9"/>
                      </a:cxn>
                      <a:cxn ang="0">
                        <a:pos x="5" y="7"/>
                      </a:cxn>
                      <a:cxn ang="0">
                        <a:pos x="5" y="7"/>
                      </a:cxn>
                      <a:cxn ang="0">
                        <a:pos x="5" y="6"/>
                      </a:cxn>
                    </a:cxnLst>
                    <a:rect l="0" t="0" r="r" b="b"/>
                    <a:pathLst>
                      <a:path w="13" h="12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4" y="5"/>
                          <a:pt x="4" y="5"/>
                          <a:pt x="3" y="4"/>
                        </a:cubicBezTo>
                        <a:cubicBezTo>
                          <a:pt x="3" y="4"/>
                          <a:pt x="2" y="3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5" y="2"/>
                          <a:pt x="9" y="4"/>
                          <a:pt x="12" y="7"/>
                        </a:cubicBezTo>
                        <a:cubicBezTo>
                          <a:pt x="13" y="8"/>
                          <a:pt x="13" y="8"/>
                          <a:pt x="13" y="9"/>
                        </a:cubicBezTo>
                        <a:cubicBezTo>
                          <a:pt x="13" y="10"/>
                          <a:pt x="13" y="10"/>
                          <a:pt x="12" y="11"/>
                        </a:cubicBezTo>
                        <a:cubicBezTo>
                          <a:pt x="10" y="12"/>
                          <a:pt x="8" y="11"/>
                          <a:pt x="7" y="9"/>
                        </a:cubicBezTo>
                        <a:cubicBezTo>
                          <a:pt x="6" y="8"/>
                          <a:pt x="6" y="8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43" name="Freeform 815"/>
                  <p:cNvSpPr>
                    <a:spLocks/>
                  </p:cNvSpPr>
                  <p:nvPr/>
                </p:nvSpPr>
                <p:spPr bwMode="auto">
                  <a:xfrm>
                    <a:off x="2760663" y="3213100"/>
                    <a:ext cx="47625" cy="38100"/>
                  </a:xfrm>
                  <a:custGeom>
                    <a:avLst/>
                    <a:gdLst/>
                    <a:ahLst/>
                    <a:cxnLst>
                      <a:cxn ang="0">
                        <a:pos x="8" y="5"/>
                      </a:cxn>
                      <a:cxn ang="0">
                        <a:pos x="8" y="6"/>
                      </a:cxn>
                      <a:cxn ang="0">
                        <a:pos x="10" y="7"/>
                      </a:cxn>
                      <a:cxn ang="0">
                        <a:pos x="13" y="10"/>
                      </a:cxn>
                      <a:cxn ang="0">
                        <a:pos x="13" y="11"/>
                      </a:cxn>
                      <a:cxn ang="0">
                        <a:pos x="12" y="11"/>
                      </a:cxn>
                      <a:cxn ang="0">
                        <a:pos x="1" y="4"/>
                      </a:cxn>
                      <a:cxn ang="0">
                        <a:pos x="0" y="2"/>
                      </a:cxn>
                      <a:cxn ang="0">
                        <a:pos x="1" y="1"/>
                      </a:cxn>
                      <a:cxn ang="0">
                        <a:pos x="6" y="2"/>
                      </a:cxn>
                      <a:cxn ang="0">
                        <a:pos x="8" y="4"/>
                      </a:cxn>
                      <a:cxn ang="0">
                        <a:pos x="8" y="5"/>
                      </a:cxn>
                      <a:cxn ang="0">
                        <a:pos x="8" y="5"/>
                      </a:cxn>
                    </a:cxnLst>
                    <a:rect l="0" t="0" r="r" b="b"/>
                    <a:pathLst>
                      <a:path w="13" h="11">
                        <a:moveTo>
                          <a:pt x="8" y="5"/>
                        </a:moveTo>
                        <a:cubicBezTo>
                          <a:pt x="8" y="5"/>
                          <a:pt x="8" y="5"/>
                          <a:pt x="8" y="6"/>
                        </a:cubicBezTo>
                        <a:cubicBezTo>
                          <a:pt x="9" y="6"/>
                          <a:pt x="9" y="7"/>
                          <a:pt x="10" y="7"/>
                        </a:cubicBezTo>
                        <a:cubicBezTo>
                          <a:pt x="10" y="7"/>
                          <a:pt x="11" y="9"/>
                          <a:pt x="13" y="10"/>
                        </a:cubicBezTo>
                        <a:cubicBezTo>
                          <a:pt x="13" y="11"/>
                          <a:pt x="13" y="11"/>
                          <a:pt x="13" y="11"/>
                        </a:cubicBezTo>
                        <a:cubicBezTo>
                          <a:pt x="13" y="11"/>
                          <a:pt x="12" y="11"/>
                          <a:pt x="12" y="11"/>
                        </a:cubicBezTo>
                        <a:cubicBezTo>
                          <a:pt x="8" y="9"/>
                          <a:pt x="4" y="7"/>
                          <a:pt x="1" y="4"/>
                        </a:cubicBezTo>
                        <a:cubicBezTo>
                          <a:pt x="0" y="4"/>
                          <a:pt x="0" y="3"/>
                          <a:pt x="0" y="2"/>
                        </a:cubicBezTo>
                        <a:cubicBezTo>
                          <a:pt x="0" y="2"/>
                          <a:pt x="0" y="1"/>
                          <a:pt x="1" y="1"/>
                        </a:cubicBezTo>
                        <a:cubicBezTo>
                          <a:pt x="3" y="0"/>
                          <a:pt x="5" y="1"/>
                          <a:pt x="6" y="2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ubicBezTo>
                          <a:pt x="8" y="4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44" name="Freeform 816"/>
                  <p:cNvSpPr>
                    <a:spLocks/>
                  </p:cNvSpPr>
                  <p:nvPr/>
                </p:nvSpPr>
                <p:spPr bwMode="auto">
                  <a:xfrm>
                    <a:off x="2963863" y="3213100"/>
                    <a:ext cx="47625" cy="38100"/>
                  </a:xfrm>
                  <a:custGeom>
                    <a:avLst/>
                    <a:gdLst/>
                    <a:ahLst/>
                    <a:cxnLst>
                      <a:cxn ang="0">
                        <a:pos x="5" y="5"/>
                      </a:cxn>
                      <a:cxn ang="0">
                        <a:pos x="5" y="6"/>
                      </a:cxn>
                      <a:cxn ang="0">
                        <a:pos x="3" y="7"/>
                      </a:cxn>
                      <a:cxn ang="0">
                        <a:pos x="0" y="10"/>
                      </a:cxn>
                      <a:cxn ang="0">
                        <a:pos x="0" y="11"/>
                      </a:cxn>
                      <a:cxn ang="0">
                        <a:pos x="1" y="11"/>
                      </a:cxn>
                      <a:cxn ang="0">
                        <a:pos x="12" y="4"/>
                      </a:cxn>
                      <a:cxn ang="0">
                        <a:pos x="13" y="2"/>
                      </a:cxn>
                      <a:cxn ang="0">
                        <a:pos x="12" y="1"/>
                      </a:cxn>
                      <a:cxn ang="0">
                        <a:pos x="7" y="2"/>
                      </a:cxn>
                      <a:cxn ang="0">
                        <a:pos x="5" y="4"/>
                      </a:cxn>
                      <a:cxn ang="0">
                        <a:pos x="5" y="5"/>
                      </a:cxn>
                      <a:cxn ang="0">
                        <a:pos x="5" y="5"/>
                      </a:cxn>
                    </a:cxnLst>
                    <a:rect l="0" t="0" r="r" b="b"/>
                    <a:pathLst>
                      <a:path w="13" h="11">
                        <a:moveTo>
                          <a:pt x="5" y="5"/>
                        </a:moveTo>
                        <a:cubicBezTo>
                          <a:pt x="5" y="5"/>
                          <a:pt x="5" y="5"/>
                          <a:pt x="5" y="6"/>
                        </a:cubicBezTo>
                        <a:cubicBezTo>
                          <a:pt x="4" y="6"/>
                          <a:pt x="4" y="7"/>
                          <a:pt x="3" y="7"/>
                        </a:cubicBezTo>
                        <a:cubicBezTo>
                          <a:pt x="3" y="7"/>
                          <a:pt x="2" y="9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5" y="9"/>
                          <a:pt x="9" y="7"/>
                          <a:pt x="12" y="4"/>
                        </a:cubicBezTo>
                        <a:cubicBezTo>
                          <a:pt x="13" y="4"/>
                          <a:pt x="13" y="3"/>
                          <a:pt x="13" y="2"/>
                        </a:cubicBezTo>
                        <a:cubicBezTo>
                          <a:pt x="13" y="2"/>
                          <a:pt x="13" y="1"/>
                          <a:pt x="12" y="1"/>
                        </a:cubicBezTo>
                        <a:cubicBezTo>
                          <a:pt x="10" y="0"/>
                          <a:pt x="8" y="1"/>
                          <a:pt x="7" y="2"/>
                        </a:cubicBezTo>
                        <a:cubicBezTo>
                          <a:pt x="6" y="3"/>
                          <a:pt x="6" y="4"/>
                          <a:pt x="5" y="4"/>
                        </a:cubicBezTo>
                        <a:cubicBezTo>
                          <a:pt x="5" y="4"/>
                          <a:pt x="5" y="5"/>
                          <a:pt x="5" y="5"/>
                        </a:cubicBezTo>
                        <a:cubicBezTo>
                          <a:pt x="5" y="5"/>
                          <a:pt x="5" y="5"/>
                          <a:pt x="5" y="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45" name="Group 44"/>
              <p:cNvGrpSpPr/>
              <p:nvPr/>
            </p:nvGrpSpPr>
            <p:grpSpPr>
              <a:xfrm>
                <a:off x="4168967" y="1428750"/>
                <a:ext cx="829680" cy="958497"/>
                <a:chOff x="4168967" y="1684018"/>
                <a:chExt cx="829680" cy="958497"/>
              </a:xfrm>
            </p:grpSpPr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5400000">
                  <a:off x="4104558" y="1748427"/>
                  <a:ext cx="958497" cy="829680"/>
                </a:xfrm>
                <a:custGeom>
                  <a:avLst/>
                  <a:gdLst/>
                  <a:ahLst/>
                  <a:cxnLst>
                    <a:cxn ang="0">
                      <a:pos x="291" y="0"/>
                    </a:cxn>
                    <a:cxn ang="0">
                      <a:pos x="0" y="290"/>
                    </a:cxn>
                    <a:cxn ang="0">
                      <a:pos x="291" y="576"/>
                    </a:cxn>
                    <a:cxn ang="0">
                      <a:pos x="579" y="334"/>
                    </a:cxn>
                    <a:cxn ang="0">
                      <a:pos x="677" y="282"/>
                    </a:cxn>
                    <a:cxn ang="0">
                      <a:pos x="579" y="234"/>
                    </a:cxn>
                    <a:cxn ang="0">
                      <a:pos x="291" y="0"/>
                    </a:cxn>
                  </a:cxnLst>
                  <a:rect l="0" t="0" r="r" b="b"/>
                  <a:pathLst>
                    <a:path w="677" h="576">
                      <a:moveTo>
                        <a:pt x="291" y="0"/>
                      </a:moveTo>
                      <a:cubicBezTo>
                        <a:pt x="129" y="0"/>
                        <a:pt x="0" y="130"/>
                        <a:pt x="0" y="290"/>
                      </a:cubicBezTo>
                      <a:cubicBezTo>
                        <a:pt x="0" y="445"/>
                        <a:pt x="129" y="576"/>
                        <a:pt x="291" y="576"/>
                      </a:cubicBezTo>
                      <a:cubicBezTo>
                        <a:pt x="439" y="576"/>
                        <a:pt x="556" y="471"/>
                        <a:pt x="579" y="334"/>
                      </a:cubicBezTo>
                      <a:cubicBezTo>
                        <a:pt x="677" y="282"/>
                        <a:pt x="677" y="282"/>
                        <a:pt x="677" y="282"/>
                      </a:cubicBezTo>
                      <a:cubicBezTo>
                        <a:pt x="579" y="234"/>
                        <a:pt x="579" y="234"/>
                        <a:pt x="579" y="234"/>
                      </a:cubicBezTo>
                      <a:cubicBezTo>
                        <a:pt x="552" y="100"/>
                        <a:pt x="435" y="0"/>
                        <a:pt x="291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ea"/>
                  </a:endParaRPr>
                </a:p>
              </p:txBody>
            </p:sp>
            <p:grpSp>
              <p:nvGrpSpPr>
                <p:cNvPr id="47" name="Group 127"/>
                <p:cNvGrpSpPr/>
                <p:nvPr/>
              </p:nvGrpSpPr>
              <p:grpSpPr>
                <a:xfrm>
                  <a:off x="4381500" y="1940116"/>
                  <a:ext cx="363538" cy="293688"/>
                  <a:chOff x="4381500" y="2925763"/>
                  <a:chExt cx="363538" cy="293688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48" name="Freeform 818"/>
                  <p:cNvSpPr>
                    <a:spLocks/>
                  </p:cNvSpPr>
                  <p:nvPr/>
                </p:nvSpPr>
                <p:spPr bwMode="auto">
                  <a:xfrm>
                    <a:off x="4570413" y="3076575"/>
                    <a:ext cx="82550" cy="142875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5" y="0"/>
                      </a:cxn>
                      <a:cxn ang="0">
                        <a:pos x="0" y="4"/>
                      </a:cxn>
                      <a:cxn ang="0">
                        <a:pos x="0" y="36"/>
                      </a:cxn>
                      <a:cxn ang="0">
                        <a:pos x="5" y="40"/>
                      </a:cxn>
                      <a:cxn ang="0">
                        <a:pos x="18" y="40"/>
                      </a:cxn>
                      <a:cxn ang="0">
                        <a:pos x="23" y="36"/>
                      </a:cxn>
                      <a:cxn ang="0">
                        <a:pos x="23" y="4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23" h="40">
                        <a:moveTo>
                          <a:pt x="18" y="0"/>
                        </a:move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18" y="40"/>
                          <a:pt x="18" y="40"/>
                          <a:pt x="18" y="40"/>
                        </a:cubicBezTo>
                        <a:cubicBezTo>
                          <a:pt x="21" y="40"/>
                          <a:pt x="23" y="38"/>
                          <a:pt x="23" y="36"/>
                        </a:cubicBezTo>
                        <a:cubicBezTo>
                          <a:pt x="23" y="4"/>
                          <a:pt x="23" y="4"/>
                          <a:pt x="23" y="4"/>
                        </a:cubicBezTo>
                        <a:cubicBezTo>
                          <a:pt x="23" y="2"/>
                          <a:pt x="21" y="0"/>
                          <a:pt x="18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49" name="Freeform 819"/>
                  <p:cNvSpPr>
                    <a:spLocks/>
                  </p:cNvSpPr>
                  <p:nvPr/>
                </p:nvSpPr>
                <p:spPr bwMode="auto">
                  <a:xfrm>
                    <a:off x="4667250" y="2925763"/>
                    <a:ext cx="77788" cy="293688"/>
                  </a:xfrm>
                  <a:custGeom>
                    <a:avLst/>
                    <a:gdLst/>
                    <a:ahLst/>
                    <a:cxnLst>
                      <a:cxn ang="0">
                        <a:pos x="5" y="82"/>
                      </a:cxn>
                      <a:cxn ang="0">
                        <a:pos x="18" y="82"/>
                      </a:cxn>
                      <a:cxn ang="0">
                        <a:pos x="22" y="78"/>
                      </a:cxn>
                      <a:cxn ang="0">
                        <a:pos x="22" y="4"/>
                      </a:cxn>
                      <a:cxn ang="0">
                        <a:pos x="18" y="0"/>
                      </a:cxn>
                      <a:cxn ang="0">
                        <a:pos x="5" y="0"/>
                      </a:cxn>
                      <a:cxn ang="0">
                        <a:pos x="0" y="4"/>
                      </a:cxn>
                      <a:cxn ang="0">
                        <a:pos x="0" y="46"/>
                      </a:cxn>
                      <a:cxn ang="0">
                        <a:pos x="0" y="78"/>
                      </a:cxn>
                      <a:cxn ang="0">
                        <a:pos x="5" y="82"/>
                      </a:cxn>
                    </a:cxnLst>
                    <a:rect l="0" t="0" r="r" b="b"/>
                    <a:pathLst>
                      <a:path w="22" h="82">
                        <a:moveTo>
                          <a:pt x="5" y="82"/>
                        </a:moveTo>
                        <a:cubicBezTo>
                          <a:pt x="18" y="82"/>
                          <a:pt x="18" y="82"/>
                          <a:pt x="18" y="82"/>
                        </a:cubicBezTo>
                        <a:cubicBezTo>
                          <a:pt x="20" y="82"/>
                          <a:pt x="22" y="80"/>
                          <a:pt x="22" y="78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2" y="2"/>
                          <a:pt x="20" y="0"/>
                          <a:pt x="18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0"/>
                          <a:pt x="2" y="82"/>
                          <a:pt x="5" y="8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50" name="Freeform 820"/>
                  <p:cNvSpPr>
                    <a:spLocks/>
                  </p:cNvSpPr>
                  <p:nvPr/>
                </p:nvSpPr>
                <p:spPr bwMode="auto">
                  <a:xfrm>
                    <a:off x="4478338" y="3008313"/>
                    <a:ext cx="77788" cy="211138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4" y="0"/>
                      </a:cxn>
                      <a:cxn ang="0">
                        <a:pos x="0" y="5"/>
                      </a:cxn>
                      <a:cxn ang="0">
                        <a:pos x="0" y="42"/>
                      </a:cxn>
                      <a:cxn ang="0">
                        <a:pos x="0" y="55"/>
                      </a:cxn>
                      <a:cxn ang="0">
                        <a:pos x="4" y="59"/>
                      </a:cxn>
                      <a:cxn ang="0">
                        <a:pos x="18" y="59"/>
                      </a:cxn>
                      <a:cxn ang="0">
                        <a:pos x="22" y="55"/>
                      </a:cxn>
                      <a:cxn ang="0">
                        <a:pos x="22" y="23"/>
                      </a:cxn>
                      <a:cxn ang="0">
                        <a:pos x="22" y="5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22" h="59">
                        <a:moveTo>
                          <a:pt x="18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0" y="55"/>
                          <a:pt x="0" y="55"/>
                          <a:pt x="0" y="55"/>
                        </a:cubicBezTo>
                        <a:cubicBezTo>
                          <a:pt x="0" y="57"/>
                          <a:pt x="2" y="59"/>
                          <a:pt x="4" y="59"/>
                        </a:cubicBezTo>
                        <a:cubicBezTo>
                          <a:pt x="18" y="59"/>
                          <a:pt x="18" y="59"/>
                          <a:pt x="18" y="59"/>
                        </a:cubicBezTo>
                        <a:cubicBezTo>
                          <a:pt x="20" y="59"/>
                          <a:pt x="22" y="57"/>
                          <a:pt x="22" y="55"/>
                        </a:cubicBezTo>
                        <a:cubicBezTo>
                          <a:pt x="22" y="23"/>
                          <a:pt x="22" y="23"/>
                          <a:pt x="22" y="23"/>
                        </a:cubicBezTo>
                        <a:cubicBezTo>
                          <a:pt x="22" y="5"/>
                          <a:pt x="22" y="5"/>
                          <a:pt x="22" y="5"/>
                        </a:cubicBezTo>
                        <a:cubicBezTo>
                          <a:pt x="22" y="2"/>
                          <a:pt x="20" y="0"/>
                          <a:pt x="18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51" name="Freeform 821"/>
                  <p:cNvSpPr>
                    <a:spLocks/>
                  </p:cNvSpPr>
                  <p:nvPr/>
                </p:nvSpPr>
                <p:spPr bwMode="auto">
                  <a:xfrm>
                    <a:off x="4381500" y="3144838"/>
                    <a:ext cx="82550" cy="74613"/>
                  </a:xfrm>
                  <a:custGeom>
                    <a:avLst/>
                    <a:gdLst/>
                    <a:ahLst/>
                    <a:cxnLst>
                      <a:cxn ang="0">
                        <a:pos x="18" y="0"/>
                      </a:cxn>
                      <a:cxn ang="0">
                        <a:pos x="5" y="0"/>
                      </a:cxn>
                      <a:cxn ang="0">
                        <a:pos x="0" y="4"/>
                      </a:cxn>
                      <a:cxn ang="0">
                        <a:pos x="0" y="17"/>
                      </a:cxn>
                      <a:cxn ang="0">
                        <a:pos x="5" y="21"/>
                      </a:cxn>
                      <a:cxn ang="0">
                        <a:pos x="18" y="21"/>
                      </a:cxn>
                      <a:cxn ang="0">
                        <a:pos x="23" y="17"/>
                      </a:cxn>
                      <a:cxn ang="0">
                        <a:pos x="23" y="4"/>
                      </a:cxn>
                      <a:cxn ang="0">
                        <a:pos x="18" y="0"/>
                      </a:cxn>
                    </a:cxnLst>
                    <a:rect l="0" t="0" r="r" b="b"/>
                    <a:pathLst>
                      <a:path w="23" h="21">
                        <a:moveTo>
                          <a:pt x="18" y="0"/>
                        </a:move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9"/>
                          <a:pt x="2" y="21"/>
                          <a:pt x="5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21"/>
                          <a:pt x="23" y="19"/>
                          <a:pt x="23" y="17"/>
                        </a:cubicBezTo>
                        <a:cubicBezTo>
                          <a:pt x="23" y="4"/>
                          <a:pt x="23" y="4"/>
                          <a:pt x="23" y="4"/>
                        </a:cubicBezTo>
                        <a:cubicBezTo>
                          <a:pt x="23" y="2"/>
                          <a:pt x="21" y="0"/>
                          <a:pt x="18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5769166" y="2868006"/>
                <a:ext cx="827807" cy="964706"/>
                <a:chOff x="5769166" y="3123274"/>
                <a:chExt cx="827807" cy="964706"/>
              </a:xfrm>
            </p:grpSpPr>
            <p:sp>
              <p:nvSpPr>
                <p:cNvPr id="53" name="Freeform 19"/>
                <p:cNvSpPr>
                  <a:spLocks/>
                </p:cNvSpPr>
                <p:nvPr/>
              </p:nvSpPr>
              <p:spPr bwMode="auto">
                <a:xfrm rot="5400000">
                  <a:off x="5700717" y="3191723"/>
                  <a:ext cx="964706" cy="827807"/>
                </a:xfrm>
                <a:custGeom>
                  <a:avLst/>
                  <a:gdLst/>
                  <a:ahLst/>
                  <a:cxnLst>
                    <a:cxn ang="0">
                      <a:pos x="386" y="0"/>
                    </a:cxn>
                    <a:cxn ang="0">
                      <a:pos x="681" y="289"/>
                    </a:cxn>
                    <a:cxn ang="0">
                      <a:pos x="386" y="575"/>
                    </a:cxn>
                    <a:cxn ang="0">
                      <a:pos x="99" y="334"/>
                    </a:cxn>
                    <a:cxn ang="0">
                      <a:pos x="0" y="286"/>
                    </a:cxn>
                    <a:cxn ang="0">
                      <a:pos x="99" y="237"/>
                    </a:cxn>
                    <a:cxn ang="0">
                      <a:pos x="386" y="0"/>
                    </a:cxn>
                  </a:cxnLst>
                  <a:rect l="0" t="0" r="r" b="b"/>
                  <a:pathLst>
                    <a:path w="681" h="575">
                      <a:moveTo>
                        <a:pt x="386" y="0"/>
                      </a:moveTo>
                      <a:cubicBezTo>
                        <a:pt x="549" y="0"/>
                        <a:pt x="681" y="130"/>
                        <a:pt x="681" y="289"/>
                      </a:cubicBezTo>
                      <a:cubicBezTo>
                        <a:pt x="681" y="445"/>
                        <a:pt x="549" y="575"/>
                        <a:pt x="386" y="575"/>
                      </a:cubicBezTo>
                      <a:cubicBezTo>
                        <a:pt x="243" y="575"/>
                        <a:pt x="121" y="471"/>
                        <a:pt x="99" y="334"/>
                      </a:cubicBezTo>
                      <a:cubicBezTo>
                        <a:pt x="0" y="286"/>
                        <a:pt x="0" y="286"/>
                        <a:pt x="0" y="286"/>
                      </a:cubicBezTo>
                      <a:cubicBezTo>
                        <a:pt x="99" y="237"/>
                        <a:pt x="99" y="237"/>
                        <a:pt x="99" y="237"/>
                      </a:cubicBezTo>
                      <a:cubicBezTo>
                        <a:pt x="125" y="103"/>
                        <a:pt x="243" y="0"/>
                        <a:pt x="386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ea"/>
                  </a:endParaRPr>
                </a:p>
              </p:txBody>
            </p:sp>
            <p:grpSp>
              <p:nvGrpSpPr>
                <p:cNvPr id="54" name="Group 132"/>
                <p:cNvGrpSpPr/>
                <p:nvPr/>
              </p:nvGrpSpPr>
              <p:grpSpPr>
                <a:xfrm>
                  <a:off x="5987668" y="3469606"/>
                  <a:ext cx="382588" cy="322263"/>
                  <a:chOff x="6051550" y="2911475"/>
                  <a:chExt cx="382588" cy="322263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55" name="Freeform 823"/>
                  <p:cNvSpPr>
                    <a:spLocks noEditPoints="1"/>
                  </p:cNvSpPr>
                  <p:nvPr/>
                </p:nvSpPr>
                <p:spPr bwMode="auto">
                  <a:xfrm>
                    <a:off x="6080125" y="2911475"/>
                    <a:ext cx="320675" cy="236538"/>
                  </a:xfrm>
                  <a:custGeom>
                    <a:avLst/>
                    <a:gdLst/>
                    <a:ahLst/>
                    <a:cxnLst>
                      <a:cxn ang="0">
                        <a:pos x="6" y="66"/>
                      </a:cxn>
                      <a:cxn ang="0">
                        <a:pos x="85" y="66"/>
                      </a:cxn>
                      <a:cxn ang="0">
                        <a:pos x="90" y="60"/>
                      </a:cxn>
                      <a:cxn ang="0">
                        <a:pos x="90" y="6"/>
                      </a:cxn>
                      <a:cxn ang="0">
                        <a:pos x="85" y="0"/>
                      </a:cxn>
                      <a:cxn ang="0">
                        <a:pos x="6" y="0"/>
                      </a:cxn>
                      <a:cxn ang="0">
                        <a:pos x="0" y="6"/>
                      </a:cxn>
                      <a:cxn ang="0">
                        <a:pos x="0" y="60"/>
                      </a:cxn>
                      <a:cxn ang="0">
                        <a:pos x="6" y="66"/>
                      </a:cxn>
                      <a:cxn ang="0">
                        <a:pos x="7" y="10"/>
                      </a:cxn>
                      <a:cxn ang="0">
                        <a:pos x="10" y="6"/>
                      </a:cxn>
                      <a:cxn ang="0">
                        <a:pos x="80" y="6"/>
                      </a:cxn>
                      <a:cxn ang="0">
                        <a:pos x="84" y="10"/>
                      </a:cxn>
                      <a:cxn ang="0">
                        <a:pos x="84" y="56"/>
                      </a:cxn>
                      <a:cxn ang="0">
                        <a:pos x="80" y="59"/>
                      </a:cxn>
                      <a:cxn ang="0">
                        <a:pos x="10" y="59"/>
                      </a:cxn>
                      <a:cxn ang="0">
                        <a:pos x="7" y="56"/>
                      </a:cxn>
                      <a:cxn ang="0">
                        <a:pos x="7" y="10"/>
                      </a:cxn>
                    </a:cxnLst>
                    <a:rect l="0" t="0" r="r" b="b"/>
                    <a:pathLst>
                      <a:path w="90" h="66">
                        <a:moveTo>
                          <a:pt x="6" y="66"/>
                        </a:moveTo>
                        <a:cubicBezTo>
                          <a:pt x="85" y="66"/>
                          <a:pt x="85" y="66"/>
                          <a:pt x="85" y="66"/>
                        </a:cubicBezTo>
                        <a:cubicBezTo>
                          <a:pt x="88" y="66"/>
                          <a:pt x="90" y="63"/>
                          <a:pt x="90" y="60"/>
                        </a:cubicBezTo>
                        <a:cubicBezTo>
                          <a:pt x="90" y="6"/>
                          <a:pt x="90" y="6"/>
                          <a:pt x="90" y="6"/>
                        </a:cubicBezTo>
                        <a:cubicBezTo>
                          <a:pt x="90" y="2"/>
                          <a:pt x="88" y="0"/>
                          <a:pt x="85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2"/>
                          <a:pt x="0" y="6"/>
                        </a:cubicBezTo>
                        <a:cubicBezTo>
                          <a:pt x="0" y="60"/>
                          <a:pt x="0" y="60"/>
                          <a:pt x="0" y="60"/>
                        </a:cubicBezTo>
                        <a:cubicBezTo>
                          <a:pt x="0" y="63"/>
                          <a:pt x="3" y="66"/>
                          <a:pt x="6" y="66"/>
                        </a:cubicBezTo>
                        <a:close/>
                        <a:moveTo>
                          <a:pt x="7" y="10"/>
                        </a:moveTo>
                        <a:cubicBezTo>
                          <a:pt x="7" y="8"/>
                          <a:pt x="8" y="6"/>
                          <a:pt x="10" y="6"/>
                        </a:cubicBezTo>
                        <a:cubicBezTo>
                          <a:pt x="80" y="6"/>
                          <a:pt x="80" y="6"/>
                          <a:pt x="80" y="6"/>
                        </a:cubicBezTo>
                        <a:cubicBezTo>
                          <a:pt x="82" y="6"/>
                          <a:pt x="84" y="8"/>
                          <a:pt x="84" y="10"/>
                        </a:cubicBez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84" y="58"/>
                          <a:pt x="82" y="59"/>
                          <a:pt x="80" y="59"/>
                        </a:cubicBezTo>
                        <a:cubicBezTo>
                          <a:pt x="10" y="59"/>
                          <a:pt x="10" y="59"/>
                          <a:pt x="10" y="59"/>
                        </a:cubicBezTo>
                        <a:cubicBezTo>
                          <a:pt x="8" y="59"/>
                          <a:pt x="7" y="58"/>
                          <a:pt x="7" y="56"/>
                        </a:cubicBezTo>
                        <a:lnTo>
                          <a:pt x="7" y="1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56" name="Freeform 824"/>
                  <p:cNvSpPr>
                    <a:spLocks/>
                  </p:cNvSpPr>
                  <p:nvPr/>
                </p:nvSpPr>
                <p:spPr bwMode="auto">
                  <a:xfrm>
                    <a:off x="6051550" y="3162300"/>
                    <a:ext cx="382588" cy="71438"/>
                  </a:xfrm>
                  <a:custGeom>
                    <a:avLst/>
                    <a:gdLst/>
                    <a:ahLst/>
                    <a:cxnLst>
                      <a:cxn ang="0">
                        <a:pos x="105" y="8"/>
                      </a:cxn>
                      <a:cxn ang="0">
                        <a:pos x="101" y="2"/>
                      </a:cxn>
                      <a:cxn ang="0">
                        <a:pos x="97" y="0"/>
                      </a:cxn>
                      <a:cxn ang="0">
                        <a:pos x="96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5" y="2"/>
                      </a:cxn>
                      <a:cxn ang="0">
                        <a:pos x="1" y="8"/>
                      </a:cxn>
                      <a:cxn ang="0">
                        <a:pos x="1" y="16"/>
                      </a:cxn>
                      <a:cxn ang="0">
                        <a:pos x="6" y="20"/>
                      </a:cxn>
                      <a:cxn ang="0">
                        <a:pos x="100" y="20"/>
                      </a:cxn>
                      <a:cxn ang="0">
                        <a:pos x="105" y="16"/>
                      </a:cxn>
                      <a:cxn ang="0">
                        <a:pos x="105" y="8"/>
                      </a:cxn>
                    </a:cxnLst>
                    <a:rect l="0" t="0" r="r" b="b"/>
                    <a:pathLst>
                      <a:path w="107" h="20">
                        <a:moveTo>
                          <a:pt x="105" y="8"/>
                        </a:moveTo>
                        <a:cubicBezTo>
                          <a:pt x="101" y="2"/>
                          <a:pt x="101" y="2"/>
                          <a:pt x="101" y="2"/>
                        </a:cubicBezTo>
                        <a:cubicBezTo>
                          <a:pt x="100" y="1"/>
                          <a:pt x="98" y="0"/>
                          <a:pt x="97" y="0"/>
                        </a:cubicBezTo>
                        <a:cubicBezTo>
                          <a:pt x="96" y="0"/>
                          <a:pt x="96" y="0"/>
                          <a:pt x="96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8" y="0"/>
                          <a:pt x="6" y="1"/>
                          <a:pt x="5" y="2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10"/>
                          <a:pt x="0" y="13"/>
                          <a:pt x="1" y="16"/>
                        </a:cubicBezTo>
                        <a:cubicBezTo>
                          <a:pt x="2" y="18"/>
                          <a:pt x="4" y="20"/>
                          <a:pt x="6" y="20"/>
                        </a:cubicBezTo>
                        <a:cubicBezTo>
                          <a:pt x="100" y="20"/>
                          <a:pt x="100" y="20"/>
                          <a:pt x="100" y="20"/>
                        </a:cubicBezTo>
                        <a:cubicBezTo>
                          <a:pt x="102" y="20"/>
                          <a:pt x="104" y="18"/>
                          <a:pt x="105" y="16"/>
                        </a:cubicBezTo>
                        <a:cubicBezTo>
                          <a:pt x="107" y="13"/>
                          <a:pt x="106" y="10"/>
                          <a:pt x="105" y="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57" name="Group 56"/>
              <p:cNvGrpSpPr/>
              <p:nvPr/>
            </p:nvGrpSpPr>
            <p:grpSpPr>
              <a:xfrm>
                <a:off x="7301686" y="1430303"/>
                <a:ext cx="829680" cy="958497"/>
                <a:chOff x="7301686" y="1685571"/>
                <a:chExt cx="829680" cy="958497"/>
              </a:xfrm>
            </p:grpSpPr>
            <p:sp>
              <p:nvSpPr>
                <p:cNvPr id="58" name="Freeform 5"/>
                <p:cNvSpPr>
                  <a:spLocks/>
                </p:cNvSpPr>
                <p:nvPr/>
              </p:nvSpPr>
              <p:spPr bwMode="auto">
                <a:xfrm rot="5400000">
                  <a:off x="7237277" y="1749980"/>
                  <a:ext cx="958497" cy="829680"/>
                </a:xfrm>
                <a:custGeom>
                  <a:avLst/>
                  <a:gdLst/>
                  <a:ahLst/>
                  <a:cxnLst>
                    <a:cxn ang="0">
                      <a:pos x="291" y="0"/>
                    </a:cxn>
                    <a:cxn ang="0">
                      <a:pos x="0" y="290"/>
                    </a:cxn>
                    <a:cxn ang="0">
                      <a:pos x="291" y="576"/>
                    </a:cxn>
                    <a:cxn ang="0">
                      <a:pos x="579" y="334"/>
                    </a:cxn>
                    <a:cxn ang="0">
                      <a:pos x="677" y="282"/>
                    </a:cxn>
                    <a:cxn ang="0">
                      <a:pos x="579" y="234"/>
                    </a:cxn>
                    <a:cxn ang="0">
                      <a:pos x="291" y="0"/>
                    </a:cxn>
                  </a:cxnLst>
                  <a:rect l="0" t="0" r="r" b="b"/>
                  <a:pathLst>
                    <a:path w="677" h="576">
                      <a:moveTo>
                        <a:pt x="291" y="0"/>
                      </a:moveTo>
                      <a:cubicBezTo>
                        <a:pt x="129" y="0"/>
                        <a:pt x="0" y="130"/>
                        <a:pt x="0" y="290"/>
                      </a:cubicBezTo>
                      <a:cubicBezTo>
                        <a:pt x="0" y="445"/>
                        <a:pt x="129" y="576"/>
                        <a:pt x="291" y="576"/>
                      </a:cubicBezTo>
                      <a:cubicBezTo>
                        <a:pt x="439" y="576"/>
                        <a:pt x="556" y="471"/>
                        <a:pt x="579" y="334"/>
                      </a:cubicBezTo>
                      <a:cubicBezTo>
                        <a:pt x="677" y="282"/>
                        <a:pt x="677" y="282"/>
                        <a:pt x="677" y="282"/>
                      </a:cubicBezTo>
                      <a:cubicBezTo>
                        <a:pt x="579" y="234"/>
                        <a:pt x="579" y="234"/>
                        <a:pt x="579" y="234"/>
                      </a:cubicBezTo>
                      <a:cubicBezTo>
                        <a:pt x="552" y="100"/>
                        <a:pt x="435" y="0"/>
                        <a:pt x="291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ea"/>
                  </a:endParaRPr>
                </a:p>
              </p:txBody>
            </p:sp>
            <p:grpSp>
              <p:nvGrpSpPr>
                <p:cNvPr id="59" name="Group 135"/>
                <p:cNvGrpSpPr/>
                <p:nvPr/>
              </p:nvGrpSpPr>
              <p:grpSpPr>
                <a:xfrm>
                  <a:off x="7499732" y="1862997"/>
                  <a:ext cx="434975" cy="369888"/>
                  <a:chOff x="7700963" y="2874963"/>
                  <a:chExt cx="434975" cy="369888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60" name="Freeform 829"/>
                  <p:cNvSpPr>
                    <a:spLocks/>
                  </p:cNvSpPr>
                  <p:nvPr/>
                </p:nvSpPr>
                <p:spPr bwMode="auto">
                  <a:xfrm>
                    <a:off x="7743825" y="3017838"/>
                    <a:ext cx="346075" cy="115888"/>
                  </a:xfrm>
                  <a:custGeom>
                    <a:avLst/>
                    <a:gdLst/>
                    <a:ahLst/>
                    <a:cxnLst>
                      <a:cxn ang="0">
                        <a:pos x="2" y="32"/>
                      </a:cxn>
                      <a:cxn ang="0">
                        <a:pos x="3" y="32"/>
                      </a:cxn>
                      <a:cxn ang="0">
                        <a:pos x="5" y="30"/>
                      </a:cxn>
                      <a:cxn ang="0">
                        <a:pos x="5" y="26"/>
                      </a:cxn>
                      <a:cxn ang="0">
                        <a:pos x="13" y="18"/>
                      </a:cxn>
                      <a:cxn ang="0">
                        <a:pos x="43" y="18"/>
                      </a:cxn>
                      <a:cxn ang="0">
                        <a:pos x="47" y="21"/>
                      </a:cxn>
                      <a:cxn ang="0">
                        <a:pos x="47" y="30"/>
                      </a:cxn>
                      <a:cxn ang="0">
                        <a:pos x="49" y="32"/>
                      </a:cxn>
                      <a:cxn ang="0">
                        <a:pos x="49" y="32"/>
                      </a:cxn>
                      <a:cxn ang="0">
                        <a:pos x="51" y="30"/>
                      </a:cxn>
                      <a:cxn ang="0">
                        <a:pos x="51" y="21"/>
                      </a:cxn>
                      <a:cxn ang="0">
                        <a:pos x="54" y="18"/>
                      </a:cxn>
                      <a:cxn ang="0">
                        <a:pos x="85" y="18"/>
                      </a:cxn>
                      <a:cxn ang="0">
                        <a:pos x="93" y="26"/>
                      </a:cxn>
                      <a:cxn ang="0">
                        <a:pos x="93" y="30"/>
                      </a:cxn>
                      <a:cxn ang="0">
                        <a:pos x="95" y="32"/>
                      </a:cxn>
                      <a:cxn ang="0">
                        <a:pos x="95" y="32"/>
                      </a:cxn>
                      <a:cxn ang="0">
                        <a:pos x="97" y="30"/>
                      </a:cxn>
                      <a:cxn ang="0">
                        <a:pos x="97" y="26"/>
                      </a:cxn>
                      <a:cxn ang="0">
                        <a:pos x="85" y="13"/>
                      </a:cxn>
                      <a:cxn ang="0">
                        <a:pos x="54" y="13"/>
                      </a:cxn>
                      <a:cxn ang="0">
                        <a:pos x="51" y="10"/>
                      </a:cxn>
                      <a:cxn ang="0">
                        <a:pos x="51" y="2"/>
                      </a:cxn>
                      <a:cxn ang="0">
                        <a:pos x="49" y="0"/>
                      </a:cxn>
                      <a:cxn ang="0">
                        <a:pos x="49" y="0"/>
                      </a:cxn>
                      <a:cxn ang="0">
                        <a:pos x="47" y="2"/>
                      </a:cxn>
                      <a:cxn ang="0">
                        <a:pos x="47" y="10"/>
                      </a:cxn>
                      <a:cxn ang="0">
                        <a:pos x="43" y="13"/>
                      </a:cxn>
                      <a:cxn ang="0">
                        <a:pos x="13" y="13"/>
                      </a:cxn>
                      <a:cxn ang="0">
                        <a:pos x="0" y="26"/>
                      </a:cxn>
                      <a:cxn ang="0">
                        <a:pos x="0" y="30"/>
                      </a:cxn>
                      <a:cxn ang="0">
                        <a:pos x="2" y="32"/>
                      </a:cxn>
                    </a:cxnLst>
                    <a:rect l="0" t="0" r="r" b="b"/>
                    <a:pathLst>
                      <a:path w="97" h="32">
                        <a:moveTo>
                          <a:pt x="2" y="32"/>
                        </a:moveTo>
                        <a:cubicBezTo>
                          <a:pt x="3" y="32"/>
                          <a:pt x="3" y="32"/>
                          <a:pt x="3" y="32"/>
                        </a:cubicBezTo>
                        <a:cubicBezTo>
                          <a:pt x="4" y="32"/>
                          <a:pt x="5" y="31"/>
                          <a:pt x="5" y="30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21"/>
                          <a:pt x="8" y="18"/>
                          <a:pt x="13" y="18"/>
                        </a:cubicBezTo>
                        <a:cubicBezTo>
                          <a:pt x="43" y="18"/>
                          <a:pt x="43" y="18"/>
                          <a:pt x="43" y="18"/>
                        </a:cubicBezTo>
                        <a:cubicBezTo>
                          <a:pt x="45" y="18"/>
                          <a:pt x="47" y="19"/>
                          <a:pt x="47" y="21"/>
                        </a:cubicBezTo>
                        <a:cubicBezTo>
                          <a:pt x="47" y="30"/>
                          <a:pt x="47" y="30"/>
                          <a:pt x="47" y="30"/>
                        </a:cubicBezTo>
                        <a:cubicBezTo>
                          <a:pt x="47" y="31"/>
                          <a:pt x="48" y="32"/>
                          <a:pt x="49" y="32"/>
                        </a:cubicBezTo>
                        <a:cubicBezTo>
                          <a:pt x="49" y="32"/>
                          <a:pt x="49" y="32"/>
                          <a:pt x="49" y="32"/>
                        </a:cubicBezTo>
                        <a:cubicBezTo>
                          <a:pt x="50" y="32"/>
                          <a:pt x="51" y="31"/>
                          <a:pt x="51" y="30"/>
                        </a:cubicBezTo>
                        <a:cubicBezTo>
                          <a:pt x="51" y="21"/>
                          <a:pt x="51" y="21"/>
                          <a:pt x="51" y="21"/>
                        </a:cubicBezTo>
                        <a:cubicBezTo>
                          <a:pt x="51" y="19"/>
                          <a:pt x="52" y="18"/>
                          <a:pt x="54" y="18"/>
                        </a:cubicBezTo>
                        <a:cubicBezTo>
                          <a:pt x="85" y="18"/>
                          <a:pt x="85" y="18"/>
                          <a:pt x="85" y="18"/>
                        </a:cubicBezTo>
                        <a:cubicBezTo>
                          <a:pt x="89" y="18"/>
                          <a:pt x="93" y="21"/>
                          <a:pt x="93" y="26"/>
                        </a:cubicBezTo>
                        <a:cubicBezTo>
                          <a:pt x="93" y="30"/>
                          <a:pt x="93" y="30"/>
                          <a:pt x="93" y="30"/>
                        </a:cubicBezTo>
                        <a:cubicBezTo>
                          <a:pt x="93" y="31"/>
                          <a:pt x="94" y="32"/>
                          <a:pt x="95" y="32"/>
                        </a:cubicBezTo>
                        <a:cubicBezTo>
                          <a:pt x="95" y="32"/>
                          <a:pt x="95" y="32"/>
                          <a:pt x="95" y="32"/>
                        </a:cubicBezTo>
                        <a:cubicBezTo>
                          <a:pt x="97" y="32"/>
                          <a:pt x="97" y="31"/>
                          <a:pt x="97" y="30"/>
                        </a:cubicBezTo>
                        <a:cubicBezTo>
                          <a:pt x="97" y="26"/>
                          <a:pt x="97" y="26"/>
                          <a:pt x="97" y="26"/>
                        </a:cubicBezTo>
                        <a:cubicBezTo>
                          <a:pt x="97" y="19"/>
                          <a:pt x="92" y="13"/>
                          <a:pt x="85" y="13"/>
                        </a:cubicBezTo>
                        <a:cubicBezTo>
                          <a:pt x="54" y="13"/>
                          <a:pt x="54" y="13"/>
                          <a:pt x="54" y="13"/>
                        </a:cubicBezTo>
                        <a:cubicBezTo>
                          <a:pt x="52" y="13"/>
                          <a:pt x="51" y="12"/>
                          <a:pt x="51" y="10"/>
                        </a:cubicBezTo>
                        <a:cubicBezTo>
                          <a:pt x="51" y="2"/>
                          <a:pt x="51" y="2"/>
                          <a:pt x="51" y="2"/>
                        </a:cubicBezTo>
                        <a:cubicBezTo>
                          <a:pt x="51" y="1"/>
                          <a:pt x="50" y="0"/>
                          <a:pt x="49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48" y="0"/>
                          <a:pt x="47" y="1"/>
                          <a:pt x="47" y="2"/>
                        </a:cubicBezTo>
                        <a:cubicBezTo>
                          <a:pt x="47" y="10"/>
                          <a:pt x="47" y="10"/>
                          <a:pt x="47" y="10"/>
                        </a:cubicBezTo>
                        <a:cubicBezTo>
                          <a:pt x="47" y="12"/>
                          <a:pt x="45" y="13"/>
                          <a:pt x="43" y="13"/>
                        </a:cubicBezTo>
                        <a:cubicBezTo>
                          <a:pt x="13" y="13"/>
                          <a:pt x="13" y="13"/>
                          <a:pt x="13" y="13"/>
                        </a:cubicBezTo>
                        <a:cubicBezTo>
                          <a:pt x="6" y="13"/>
                          <a:pt x="0" y="19"/>
                          <a:pt x="0" y="26"/>
                        </a:cubicBezTo>
                        <a:cubicBezTo>
                          <a:pt x="0" y="30"/>
                          <a:pt x="0" y="30"/>
                          <a:pt x="0" y="30"/>
                        </a:cubicBezTo>
                        <a:cubicBezTo>
                          <a:pt x="0" y="31"/>
                          <a:pt x="1" y="32"/>
                          <a:pt x="2" y="3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61" name="Freeform 830"/>
                  <p:cNvSpPr>
                    <a:spLocks/>
                  </p:cNvSpPr>
                  <p:nvPr/>
                </p:nvSpPr>
                <p:spPr bwMode="auto">
                  <a:xfrm>
                    <a:off x="7847013" y="2874963"/>
                    <a:ext cx="142875" cy="128588"/>
                  </a:xfrm>
                  <a:custGeom>
                    <a:avLst/>
                    <a:gdLst/>
                    <a:ahLst/>
                    <a:cxnLst>
                      <a:cxn ang="0">
                        <a:pos x="8" y="36"/>
                      </a:cxn>
                      <a:cxn ang="0">
                        <a:pos x="18" y="36"/>
                      </a:cxn>
                      <a:cxn ang="0">
                        <a:pos x="22" y="36"/>
                      </a:cxn>
                      <a:cxn ang="0">
                        <a:pos x="32" y="36"/>
                      </a:cxn>
                      <a:cxn ang="0">
                        <a:pos x="40" y="28"/>
                      </a:cxn>
                      <a:cxn ang="0">
                        <a:pos x="40" y="8"/>
                      </a:cxn>
                      <a:cxn ang="0">
                        <a:pos x="32" y="0"/>
                      </a:cxn>
                      <a:cxn ang="0">
                        <a:pos x="8" y="0"/>
                      </a:cxn>
                      <a:cxn ang="0">
                        <a:pos x="0" y="8"/>
                      </a:cxn>
                      <a:cxn ang="0">
                        <a:pos x="0" y="28"/>
                      </a:cxn>
                      <a:cxn ang="0">
                        <a:pos x="8" y="36"/>
                      </a:cxn>
                    </a:cxnLst>
                    <a:rect l="0" t="0" r="r" b="b"/>
                    <a:pathLst>
                      <a:path w="40" h="36">
                        <a:moveTo>
                          <a:pt x="8" y="36"/>
                        </a:moveTo>
                        <a:cubicBezTo>
                          <a:pt x="18" y="36"/>
                          <a:pt x="18" y="36"/>
                          <a:pt x="18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32" y="36"/>
                          <a:pt x="32" y="36"/>
                          <a:pt x="32" y="36"/>
                        </a:cubicBezTo>
                        <a:cubicBezTo>
                          <a:pt x="36" y="36"/>
                          <a:pt x="40" y="32"/>
                          <a:pt x="40" y="28"/>
                        </a:cubicBezTo>
                        <a:cubicBezTo>
                          <a:pt x="40" y="8"/>
                          <a:pt x="40" y="8"/>
                          <a:pt x="40" y="8"/>
                        </a:cubicBezTo>
                        <a:cubicBezTo>
                          <a:pt x="40" y="3"/>
                          <a:pt x="36" y="0"/>
                          <a:pt x="32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4" y="0"/>
                          <a:pt x="0" y="3"/>
                          <a:pt x="0" y="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32"/>
                          <a:pt x="4" y="36"/>
                          <a:pt x="8" y="3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62" name="Freeform 831"/>
                  <p:cNvSpPr>
                    <a:spLocks/>
                  </p:cNvSpPr>
                  <p:nvPr/>
                </p:nvSpPr>
                <p:spPr bwMode="auto">
                  <a:xfrm>
                    <a:off x="7700963" y="3148013"/>
                    <a:ext cx="103188" cy="96838"/>
                  </a:xfrm>
                  <a:custGeom>
                    <a:avLst/>
                    <a:gdLst/>
                    <a:ahLst/>
                    <a:cxnLst>
                      <a:cxn ang="0">
                        <a:pos x="23" y="0"/>
                      </a:cxn>
                      <a:cxn ang="0">
                        <a:pos x="6" y="0"/>
                      </a:cxn>
                      <a:cxn ang="0">
                        <a:pos x="0" y="6"/>
                      </a:cxn>
                      <a:cxn ang="0">
                        <a:pos x="0" y="21"/>
                      </a:cxn>
                      <a:cxn ang="0">
                        <a:pos x="6" y="27"/>
                      </a:cxn>
                      <a:cxn ang="0">
                        <a:pos x="23" y="27"/>
                      </a:cxn>
                      <a:cxn ang="0">
                        <a:pos x="29" y="21"/>
                      </a:cxn>
                      <a:cxn ang="0">
                        <a:pos x="29" y="6"/>
                      </a:cxn>
                      <a:cxn ang="0">
                        <a:pos x="23" y="0"/>
                      </a:cxn>
                    </a:cxnLst>
                    <a:rect l="0" t="0" r="r" b="b"/>
                    <a:pathLst>
                      <a:path w="29" h="27">
                        <a:moveTo>
                          <a:pt x="23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2" y="0"/>
                          <a:pt x="0" y="3"/>
                          <a:pt x="0" y="6"/>
                        </a:cubicBezTo>
                        <a:cubicBezTo>
                          <a:pt x="0" y="21"/>
                          <a:pt x="0" y="21"/>
                          <a:pt x="0" y="21"/>
                        </a:cubicBezTo>
                        <a:cubicBezTo>
                          <a:pt x="0" y="24"/>
                          <a:pt x="2" y="27"/>
                          <a:pt x="6" y="27"/>
                        </a:cubicBezTo>
                        <a:cubicBezTo>
                          <a:pt x="23" y="27"/>
                          <a:pt x="23" y="27"/>
                          <a:pt x="23" y="27"/>
                        </a:cubicBezTo>
                        <a:cubicBezTo>
                          <a:pt x="27" y="27"/>
                          <a:pt x="29" y="24"/>
                          <a:pt x="29" y="21"/>
                        </a:cubicBezTo>
                        <a:cubicBezTo>
                          <a:pt x="29" y="6"/>
                          <a:pt x="29" y="6"/>
                          <a:pt x="29" y="6"/>
                        </a:cubicBezTo>
                        <a:cubicBezTo>
                          <a:pt x="29" y="3"/>
                          <a:pt x="27" y="0"/>
                          <a:pt x="23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63" name="Freeform 832"/>
                  <p:cNvSpPr>
                    <a:spLocks/>
                  </p:cNvSpPr>
                  <p:nvPr/>
                </p:nvSpPr>
                <p:spPr bwMode="auto">
                  <a:xfrm>
                    <a:off x="7864475" y="3148013"/>
                    <a:ext cx="106363" cy="96838"/>
                  </a:xfrm>
                  <a:custGeom>
                    <a:avLst/>
                    <a:gdLst/>
                    <a:ahLst/>
                    <a:cxnLst>
                      <a:cxn ang="0">
                        <a:pos x="24" y="0"/>
                      </a:cxn>
                      <a:cxn ang="0">
                        <a:pos x="6" y="0"/>
                      </a:cxn>
                      <a:cxn ang="0">
                        <a:pos x="0" y="6"/>
                      </a:cxn>
                      <a:cxn ang="0">
                        <a:pos x="0" y="21"/>
                      </a:cxn>
                      <a:cxn ang="0">
                        <a:pos x="6" y="27"/>
                      </a:cxn>
                      <a:cxn ang="0">
                        <a:pos x="24" y="27"/>
                      </a:cxn>
                      <a:cxn ang="0">
                        <a:pos x="30" y="21"/>
                      </a:cxn>
                      <a:cxn ang="0">
                        <a:pos x="30" y="6"/>
                      </a:cxn>
                      <a:cxn ang="0">
                        <a:pos x="24" y="0"/>
                      </a:cxn>
                    </a:cxnLst>
                    <a:rect l="0" t="0" r="r" b="b"/>
                    <a:pathLst>
                      <a:path w="30" h="27">
                        <a:moveTo>
                          <a:pt x="24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3"/>
                          <a:pt x="0" y="6"/>
                        </a:cubicBezTo>
                        <a:cubicBezTo>
                          <a:pt x="0" y="21"/>
                          <a:pt x="0" y="21"/>
                          <a:pt x="0" y="21"/>
                        </a:cubicBezTo>
                        <a:cubicBezTo>
                          <a:pt x="0" y="24"/>
                          <a:pt x="3" y="27"/>
                          <a:pt x="6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7" y="27"/>
                          <a:pt x="30" y="24"/>
                          <a:pt x="30" y="21"/>
                        </a:cubicBezTo>
                        <a:cubicBezTo>
                          <a:pt x="30" y="6"/>
                          <a:pt x="30" y="6"/>
                          <a:pt x="30" y="6"/>
                        </a:cubicBezTo>
                        <a:cubicBezTo>
                          <a:pt x="30" y="3"/>
                          <a:pt x="27" y="0"/>
                          <a:pt x="24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  <p:sp>
                <p:nvSpPr>
                  <p:cNvPr id="64" name="Freeform 833"/>
                  <p:cNvSpPr>
                    <a:spLocks/>
                  </p:cNvSpPr>
                  <p:nvPr/>
                </p:nvSpPr>
                <p:spPr bwMode="auto">
                  <a:xfrm>
                    <a:off x="8027988" y="3148013"/>
                    <a:ext cx="107950" cy="96838"/>
                  </a:xfrm>
                  <a:custGeom>
                    <a:avLst/>
                    <a:gdLst/>
                    <a:ahLst/>
                    <a:cxnLst>
                      <a:cxn ang="0">
                        <a:pos x="24" y="0"/>
                      </a:cxn>
                      <a:cxn ang="0">
                        <a:pos x="6" y="0"/>
                      </a:cxn>
                      <a:cxn ang="0">
                        <a:pos x="0" y="6"/>
                      </a:cxn>
                      <a:cxn ang="0">
                        <a:pos x="0" y="21"/>
                      </a:cxn>
                      <a:cxn ang="0">
                        <a:pos x="6" y="27"/>
                      </a:cxn>
                      <a:cxn ang="0">
                        <a:pos x="24" y="27"/>
                      </a:cxn>
                      <a:cxn ang="0">
                        <a:pos x="30" y="21"/>
                      </a:cxn>
                      <a:cxn ang="0">
                        <a:pos x="30" y="6"/>
                      </a:cxn>
                      <a:cxn ang="0">
                        <a:pos x="24" y="0"/>
                      </a:cxn>
                    </a:cxnLst>
                    <a:rect l="0" t="0" r="r" b="b"/>
                    <a:pathLst>
                      <a:path w="30" h="27">
                        <a:moveTo>
                          <a:pt x="24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3"/>
                          <a:pt x="0" y="6"/>
                        </a:cubicBezTo>
                        <a:cubicBezTo>
                          <a:pt x="0" y="21"/>
                          <a:pt x="0" y="21"/>
                          <a:pt x="0" y="21"/>
                        </a:cubicBezTo>
                        <a:cubicBezTo>
                          <a:pt x="0" y="24"/>
                          <a:pt x="3" y="27"/>
                          <a:pt x="6" y="27"/>
                        </a:cubicBezTo>
                        <a:cubicBezTo>
                          <a:pt x="24" y="27"/>
                          <a:pt x="24" y="27"/>
                          <a:pt x="24" y="27"/>
                        </a:cubicBezTo>
                        <a:cubicBezTo>
                          <a:pt x="27" y="27"/>
                          <a:pt x="30" y="24"/>
                          <a:pt x="30" y="21"/>
                        </a:cubicBezTo>
                        <a:cubicBezTo>
                          <a:pt x="30" y="6"/>
                          <a:pt x="30" y="6"/>
                          <a:pt x="30" y="6"/>
                        </a:cubicBezTo>
                        <a:cubicBezTo>
                          <a:pt x="30" y="3"/>
                          <a:pt x="27" y="0"/>
                          <a:pt x="24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+mn-ea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59820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5"/>
          <p:cNvGrpSpPr>
            <a:grpSpLocks noChangeAspect="1"/>
          </p:cNvGrpSpPr>
          <p:nvPr/>
        </p:nvGrpSpPr>
        <p:grpSpPr bwMode="auto">
          <a:xfrm>
            <a:off x="838200" y="1219200"/>
            <a:ext cx="3667125" cy="2952750"/>
            <a:chOff x="816" y="468"/>
            <a:chExt cx="2310" cy="1860"/>
          </a:xfrm>
          <a:noFill/>
        </p:grpSpPr>
        <p:sp>
          <p:nvSpPr>
            <p:cNvPr id="14" name="AutoShape 84"/>
            <p:cNvSpPr>
              <a:spLocks noChangeAspect="1" noChangeArrowheads="1" noTextEdit="1"/>
            </p:cNvSpPr>
            <p:nvPr/>
          </p:nvSpPr>
          <p:spPr bwMode="auto">
            <a:xfrm>
              <a:off x="816" y="468"/>
              <a:ext cx="2310" cy="18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" name="Rectangle 87"/>
            <p:cNvSpPr>
              <a:spLocks noChangeArrowheads="1"/>
            </p:cNvSpPr>
            <p:nvPr/>
          </p:nvSpPr>
          <p:spPr bwMode="auto">
            <a:xfrm>
              <a:off x="1312" y="2138"/>
              <a:ext cx="432" cy="187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Rectangle 88"/>
            <p:cNvSpPr>
              <a:spLocks noChangeArrowheads="1"/>
            </p:cNvSpPr>
            <p:nvPr/>
          </p:nvSpPr>
          <p:spPr bwMode="auto">
            <a:xfrm>
              <a:off x="1741" y="1992"/>
              <a:ext cx="430" cy="33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Rectangle 89"/>
            <p:cNvSpPr>
              <a:spLocks noChangeArrowheads="1"/>
            </p:cNvSpPr>
            <p:nvPr/>
          </p:nvSpPr>
          <p:spPr bwMode="auto">
            <a:xfrm>
              <a:off x="2171" y="2086"/>
              <a:ext cx="429" cy="23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" name="Freeform 92"/>
            <p:cNvSpPr>
              <a:spLocks/>
            </p:cNvSpPr>
            <p:nvPr/>
          </p:nvSpPr>
          <p:spPr bwMode="auto">
            <a:xfrm>
              <a:off x="1449" y="1662"/>
              <a:ext cx="157" cy="155"/>
            </a:xfrm>
            <a:custGeom>
              <a:avLst/>
              <a:gdLst/>
              <a:ahLst/>
              <a:cxnLst>
                <a:cxn ang="0">
                  <a:pos x="55" y="121"/>
                </a:cxn>
                <a:cxn ang="0">
                  <a:pos x="111" y="61"/>
                </a:cxn>
                <a:cxn ang="0">
                  <a:pos x="55" y="0"/>
                </a:cxn>
                <a:cxn ang="0">
                  <a:pos x="0" y="61"/>
                </a:cxn>
                <a:cxn ang="0">
                  <a:pos x="55" y="121"/>
                </a:cxn>
              </a:cxnLst>
              <a:rect l="0" t="0" r="r" b="b"/>
              <a:pathLst>
                <a:path w="111" h="121">
                  <a:moveTo>
                    <a:pt x="55" y="121"/>
                  </a:moveTo>
                  <a:cubicBezTo>
                    <a:pt x="87" y="121"/>
                    <a:pt x="111" y="95"/>
                    <a:pt x="111" y="61"/>
                  </a:cubicBezTo>
                  <a:cubicBezTo>
                    <a:pt x="111" y="29"/>
                    <a:pt x="87" y="0"/>
                    <a:pt x="55" y="0"/>
                  </a:cubicBezTo>
                  <a:cubicBezTo>
                    <a:pt x="25" y="0"/>
                    <a:pt x="0" y="29"/>
                    <a:pt x="0" y="61"/>
                  </a:cubicBezTo>
                  <a:cubicBezTo>
                    <a:pt x="0" y="95"/>
                    <a:pt x="25" y="121"/>
                    <a:pt x="55" y="12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" name="Freeform 93"/>
            <p:cNvSpPr>
              <a:spLocks/>
            </p:cNvSpPr>
            <p:nvPr/>
          </p:nvSpPr>
          <p:spPr bwMode="auto">
            <a:xfrm>
              <a:off x="1582" y="2056"/>
              <a:ext cx="80" cy="208"/>
            </a:xfrm>
            <a:custGeom>
              <a:avLst/>
              <a:gdLst/>
              <a:ahLst/>
              <a:cxnLst>
                <a:cxn ang="0">
                  <a:pos x="31" y="18"/>
                </a:cxn>
                <a:cxn ang="0">
                  <a:pos x="15" y="0"/>
                </a:cxn>
                <a:cxn ang="0">
                  <a:pos x="0" y="26"/>
                </a:cxn>
                <a:cxn ang="0">
                  <a:pos x="0" y="135"/>
                </a:cxn>
                <a:cxn ang="0">
                  <a:pos x="26" y="162"/>
                </a:cxn>
                <a:cxn ang="0">
                  <a:pos x="33" y="162"/>
                </a:cxn>
                <a:cxn ang="0">
                  <a:pos x="57" y="135"/>
                </a:cxn>
                <a:cxn ang="0">
                  <a:pos x="57" y="26"/>
                </a:cxn>
                <a:cxn ang="0">
                  <a:pos x="57" y="18"/>
                </a:cxn>
                <a:cxn ang="0">
                  <a:pos x="31" y="18"/>
                </a:cxn>
              </a:cxnLst>
              <a:rect l="0" t="0" r="r" b="b"/>
              <a:pathLst>
                <a:path w="57" h="162">
                  <a:moveTo>
                    <a:pt x="31" y="18"/>
                  </a:moveTo>
                  <a:cubicBezTo>
                    <a:pt x="24" y="15"/>
                    <a:pt x="19" y="8"/>
                    <a:pt x="15" y="0"/>
                  </a:cubicBezTo>
                  <a:cubicBezTo>
                    <a:pt x="5" y="4"/>
                    <a:pt x="0" y="15"/>
                    <a:pt x="0" y="2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9"/>
                    <a:pt x="11" y="162"/>
                    <a:pt x="26" y="16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7" y="162"/>
                    <a:pt x="57" y="149"/>
                    <a:pt x="57" y="13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3"/>
                    <a:pt x="57" y="18"/>
                  </a:cubicBezTo>
                  <a:cubicBezTo>
                    <a:pt x="49" y="23"/>
                    <a:pt x="40" y="23"/>
                    <a:pt x="31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" name="Freeform 94"/>
            <p:cNvSpPr>
              <a:spLocks/>
            </p:cNvSpPr>
            <p:nvPr/>
          </p:nvSpPr>
          <p:spPr bwMode="auto">
            <a:xfrm>
              <a:off x="1385" y="2061"/>
              <a:ext cx="84" cy="203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33" y="1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131"/>
                </a:cxn>
                <a:cxn ang="0">
                  <a:pos x="26" y="158"/>
                </a:cxn>
                <a:cxn ang="0">
                  <a:pos x="33" y="158"/>
                </a:cxn>
                <a:cxn ang="0">
                  <a:pos x="59" y="131"/>
                </a:cxn>
                <a:cxn ang="0">
                  <a:pos x="59" y="22"/>
                </a:cxn>
                <a:cxn ang="0">
                  <a:pos x="48" y="0"/>
                </a:cxn>
              </a:cxnLst>
              <a:rect l="0" t="0" r="r" b="b"/>
              <a:pathLst>
                <a:path w="59" h="158">
                  <a:moveTo>
                    <a:pt x="48" y="0"/>
                  </a:moveTo>
                  <a:cubicBezTo>
                    <a:pt x="45" y="6"/>
                    <a:pt x="41" y="12"/>
                    <a:pt x="33" y="16"/>
                  </a:cubicBezTo>
                  <a:cubicBezTo>
                    <a:pt x="22" y="21"/>
                    <a:pt x="10" y="21"/>
                    <a:pt x="2" y="14"/>
                  </a:cubicBezTo>
                  <a:cubicBezTo>
                    <a:pt x="0" y="16"/>
                    <a:pt x="0" y="19"/>
                    <a:pt x="0" y="2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5"/>
                    <a:pt x="10" y="158"/>
                    <a:pt x="26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48" y="158"/>
                    <a:pt x="59" y="145"/>
                    <a:pt x="59" y="13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14"/>
                    <a:pt x="56" y="6"/>
                    <a:pt x="48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95"/>
            <p:cNvSpPr>
              <a:spLocks/>
            </p:cNvSpPr>
            <p:nvPr/>
          </p:nvSpPr>
          <p:spPr bwMode="auto">
            <a:xfrm>
              <a:off x="1322" y="1740"/>
              <a:ext cx="412" cy="389"/>
            </a:xfrm>
            <a:custGeom>
              <a:avLst/>
              <a:gdLst/>
              <a:ahLst/>
              <a:cxnLst>
                <a:cxn ang="0">
                  <a:pos x="289" y="130"/>
                </a:cxn>
                <a:cxn ang="0">
                  <a:pos x="264" y="69"/>
                </a:cxn>
                <a:cxn ang="0">
                  <a:pos x="241" y="16"/>
                </a:cxn>
                <a:cxn ang="0">
                  <a:pos x="217" y="0"/>
                </a:cxn>
                <a:cxn ang="0">
                  <a:pos x="211" y="0"/>
                </a:cxn>
                <a:cxn ang="0">
                  <a:pos x="145" y="73"/>
                </a:cxn>
                <a:cxn ang="0">
                  <a:pos x="78" y="0"/>
                </a:cxn>
                <a:cxn ang="0">
                  <a:pos x="73" y="0"/>
                </a:cxn>
                <a:cxn ang="0">
                  <a:pos x="49" y="16"/>
                </a:cxn>
                <a:cxn ang="0">
                  <a:pos x="28" y="69"/>
                </a:cxn>
                <a:cxn ang="0">
                  <a:pos x="2" y="130"/>
                </a:cxn>
                <a:cxn ang="0">
                  <a:pos x="0" y="140"/>
                </a:cxn>
                <a:cxn ang="0">
                  <a:pos x="2" y="151"/>
                </a:cxn>
                <a:cxn ang="0">
                  <a:pos x="42" y="239"/>
                </a:cxn>
                <a:cxn ang="0">
                  <a:pos x="73" y="251"/>
                </a:cxn>
                <a:cxn ang="0">
                  <a:pos x="82" y="216"/>
                </a:cxn>
                <a:cxn ang="0">
                  <a:pos x="49" y="140"/>
                </a:cxn>
                <a:cxn ang="0">
                  <a:pos x="55" y="124"/>
                </a:cxn>
                <a:cxn ang="0">
                  <a:pos x="73" y="83"/>
                </a:cxn>
                <a:cxn ang="0">
                  <a:pos x="73" y="162"/>
                </a:cxn>
                <a:cxn ang="0">
                  <a:pos x="95" y="214"/>
                </a:cxn>
                <a:cxn ang="0">
                  <a:pos x="99" y="237"/>
                </a:cxn>
                <a:cxn ang="0">
                  <a:pos x="117" y="272"/>
                </a:cxn>
                <a:cxn ang="0">
                  <a:pos x="117" y="304"/>
                </a:cxn>
                <a:cxn ang="0">
                  <a:pos x="169" y="304"/>
                </a:cxn>
                <a:cxn ang="0">
                  <a:pos x="169" y="272"/>
                </a:cxn>
                <a:cxn ang="0">
                  <a:pos x="195" y="235"/>
                </a:cxn>
                <a:cxn ang="0">
                  <a:pos x="199" y="212"/>
                </a:cxn>
                <a:cxn ang="0">
                  <a:pos x="217" y="168"/>
                </a:cxn>
                <a:cxn ang="0">
                  <a:pos x="217" y="81"/>
                </a:cxn>
                <a:cxn ang="0">
                  <a:pos x="236" y="126"/>
                </a:cxn>
                <a:cxn ang="0">
                  <a:pos x="241" y="140"/>
                </a:cxn>
                <a:cxn ang="0">
                  <a:pos x="208" y="216"/>
                </a:cxn>
                <a:cxn ang="0">
                  <a:pos x="220" y="251"/>
                </a:cxn>
                <a:cxn ang="0">
                  <a:pos x="251" y="239"/>
                </a:cxn>
                <a:cxn ang="0">
                  <a:pos x="289" y="151"/>
                </a:cxn>
                <a:cxn ang="0">
                  <a:pos x="289" y="140"/>
                </a:cxn>
                <a:cxn ang="0">
                  <a:pos x="289" y="130"/>
                </a:cxn>
              </a:cxnLst>
              <a:rect l="0" t="0" r="r" b="b"/>
              <a:pathLst>
                <a:path w="292" h="304">
                  <a:moveTo>
                    <a:pt x="289" y="130"/>
                  </a:moveTo>
                  <a:cubicBezTo>
                    <a:pt x="264" y="69"/>
                    <a:pt x="264" y="69"/>
                    <a:pt x="264" y="69"/>
                  </a:cubicBezTo>
                  <a:cubicBezTo>
                    <a:pt x="241" y="16"/>
                    <a:pt x="241" y="16"/>
                    <a:pt x="241" y="16"/>
                  </a:cubicBezTo>
                  <a:cubicBezTo>
                    <a:pt x="238" y="7"/>
                    <a:pt x="229" y="0"/>
                    <a:pt x="21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40"/>
                    <a:pt x="183" y="73"/>
                    <a:pt x="145" y="73"/>
                  </a:cubicBezTo>
                  <a:cubicBezTo>
                    <a:pt x="108" y="73"/>
                    <a:pt x="78" y="40"/>
                    <a:pt x="78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4" y="0"/>
                    <a:pt x="55" y="7"/>
                    <a:pt x="49" y="16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0" y="134"/>
                    <a:pt x="0" y="138"/>
                    <a:pt x="0" y="140"/>
                  </a:cubicBezTo>
                  <a:cubicBezTo>
                    <a:pt x="0" y="144"/>
                    <a:pt x="0" y="147"/>
                    <a:pt x="2" y="151"/>
                  </a:cubicBezTo>
                  <a:cubicBezTo>
                    <a:pt x="42" y="239"/>
                    <a:pt x="42" y="239"/>
                    <a:pt x="42" y="239"/>
                  </a:cubicBezTo>
                  <a:cubicBezTo>
                    <a:pt x="47" y="251"/>
                    <a:pt x="59" y="257"/>
                    <a:pt x="73" y="251"/>
                  </a:cubicBezTo>
                  <a:cubicBezTo>
                    <a:pt x="83" y="245"/>
                    <a:pt x="90" y="231"/>
                    <a:pt x="82" y="216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95" y="214"/>
                    <a:pt x="95" y="214"/>
                    <a:pt x="95" y="214"/>
                  </a:cubicBezTo>
                  <a:cubicBezTo>
                    <a:pt x="99" y="223"/>
                    <a:pt x="99" y="229"/>
                    <a:pt x="99" y="237"/>
                  </a:cubicBezTo>
                  <a:cubicBezTo>
                    <a:pt x="109" y="242"/>
                    <a:pt x="117" y="257"/>
                    <a:pt x="117" y="272"/>
                  </a:cubicBezTo>
                  <a:cubicBezTo>
                    <a:pt x="117" y="304"/>
                    <a:pt x="117" y="304"/>
                    <a:pt x="117" y="304"/>
                  </a:cubicBezTo>
                  <a:cubicBezTo>
                    <a:pt x="169" y="304"/>
                    <a:pt x="169" y="304"/>
                    <a:pt x="169" y="304"/>
                  </a:cubicBezTo>
                  <a:cubicBezTo>
                    <a:pt x="169" y="272"/>
                    <a:pt x="169" y="272"/>
                    <a:pt x="169" y="272"/>
                  </a:cubicBezTo>
                  <a:cubicBezTo>
                    <a:pt x="169" y="255"/>
                    <a:pt x="180" y="239"/>
                    <a:pt x="195" y="235"/>
                  </a:cubicBezTo>
                  <a:cubicBezTo>
                    <a:pt x="195" y="227"/>
                    <a:pt x="195" y="221"/>
                    <a:pt x="199" y="212"/>
                  </a:cubicBezTo>
                  <a:cubicBezTo>
                    <a:pt x="217" y="168"/>
                    <a:pt x="217" y="168"/>
                    <a:pt x="217" y="168"/>
                  </a:cubicBezTo>
                  <a:cubicBezTo>
                    <a:pt x="217" y="81"/>
                    <a:pt x="217" y="81"/>
                    <a:pt x="217" y="81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241" y="140"/>
                    <a:pt x="241" y="140"/>
                    <a:pt x="241" y="14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3" y="231"/>
                    <a:pt x="208" y="245"/>
                    <a:pt x="220" y="251"/>
                  </a:cubicBezTo>
                  <a:cubicBezTo>
                    <a:pt x="231" y="257"/>
                    <a:pt x="245" y="251"/>
                    <a:pt x="251" y="239"/>
                  </a:cubicBezTo>
                  <a:cubicBezTo>
                    <a:pt x="289" y="151"/>
                    <a:pt x="289" y="151"/>
                    <a:pt x="289" y="151"/>
                  </a:cubicBezTo>
                  <a:cubicBezTo>
                    <a:pt x="289" y="147"/>
                    <a:pt x="292" y="144"/>
                    <a:pt x="289" y="140"/>
                  </a:cubicBezTo>
                  <a:cubicBezTo>
                    <a:pt x="292" y="138"/>
                    <a:pt x="289" y="134"/>
                    <a:pt x="289" y="1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" name="Freeform 96"/>
            <p:cNvSpPr>
              <a:spLocks/>
            </p:cNvSpPr>
            <p:nvPr/>
          </p:nvSpPr>
          <p:spPr bwMode="auto">
            <a:xfrm>
              <a:off x="1750" y="1010"/>
              <a:ext cx="421" cy="973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253" y="25"/>
                </a:cxn>
                <a:cxn ang="0">
                  <a:pos x="253" y="114"/>
                </a:cxn>
                <a:cxn ang="0">
                  <a:pos x="193" y="205"/>
                </a:cxn>
                <a:cxn ang="0">
                  <a:pos x="106" y="205"/>
                </a:cxn>
                <a:cxn ang="0">
                  <a:pos x="48" y="117"/>
                </a:cxn>
                <a:cxn ang="0">
                  <a:pos x="48" y="25"/>
                </a:cxn>
                <a:cxn ang="0">
                  <a:pos x="24" y="0"/>
                </a:cxn>
                <a:cxn ang="0">
                  <a:pos x="0" y="25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2" y="132"/>
                </a:cxn>
                <a:cxn ang="0">
                  <a:pos x="2" y="135"/>
                </a:cxn>
                <a:cxn ang="0">
                  <a:pos x="5" y="139"/>
                </a:cxn>
                <a:cxn ang="0">
                  <a:pos x="72" y="243"/>
                </a:cxn>
                <a:cxn ang="0">
                  <a:pos x="77" y="248"/>
                </a:cxn>
                <a:cxn ang="0">
                  <a:pos x="77" y="503"/>
                </a:cxn>
                <a:cxn ang="0">
                  <a:pos x="77" y="511"/>
                </a:cxn>
                <a:cxn ang="0">
                  <a:pos x="77" y="614"/>
                </a:cxn>
                <a:cxn ang="0">
                  <a:pos x="78" y="618"/>
                </a:cxn>
                <a:cxn ang="0">
                  <a:pos x="77" y="622"/>
                </a:cxn>
                <a:cxn ang="0">
                  <a:pos x="77" y="732"/>
                </a:cxn>
                <a:cxn ang="0">
                  <a:pos x="102" y="760"/>
                </a:cxn>
                <a:cxn ang="0">
                  <a:pos x="110" y="760"/>
                </a:cxn>
                <a:cxn ang="0">
                  <a:pos x="136" y="732"/>
                </a:cxn>
                <a:cxn ang="0">
                  <a:pos x="136" y="622"/>
                </a:cxn>
                <a:cxn ang="0">
                  <a:pos x="136" y="618"/>
                </a:cxn>
                <a:cxn ang="0">
                  <a:pos x="136" y="614"/>
                </a:cxn>
                <a:cxn ang="0">
                  <a:pos x="136" y="511"/>
                </a:cxn>
                <a:cxn ang="0">
                  <a:pos x="166" y="511"/>
                </a:cxn>
                <a:cxn ang="0">
                  <a:pos x="166" y="614"/>
                </a:cxn>
                <a:cxn ang="0">
                  <a:pos x="166" y="618"/>
                </a:cxn>
                <a:cxn ang="0">
                  <a:pos x="166" y="622"/>
                </a:cxn>
                <a:cxn ang="0">
                  <a:pos x="166" y="732"/>
                </a:cxn>
                <a:cxn ang="0">
                  <a:pos x="191" y="760"/>
                </a:cxn>
                <a:cxn ang="0">
                  <a:pos x="198" y="760"/>
                </a:cxn>
                <a:cxn ang="0">
                  <a:pos x="224" y="732"/>
                </a:cxn>
                <a:cxn ang="0">
                  <a:pos x="224" y="622"/>
                </a:cxn>
                <a:cxn ang="0">
                  <a:pos x="224" y="618"/>
                </a:cxn>
                <a:cxn ang="0">
                  <a:pos x="224" y="614"/>
                </a:cxn>
                <a:cxn ang="0">
                  <a:pos x="224" y="511"/>
                </a:cxn>
                <a:cxn ang="0">
                  <a:pos x="224" y="503"/>
                </a:cxn>
                <a:cxn ang="0">
                  <a:pos x="224" y="243"/>
                </a:cxn>
                <a:cxn ang="0">
                  <a:pos x="228" y="243"/>
                </a:cxn>
                <a:cxn ang="0">
                  <a:pos x="295" y="139"/>
                </a:cxn>
                <a:cxn ang="0">
                  <a:pos x="297" y="132"/>
                </a:cxn>
                <a:cxn ang="0">
                  <a:pos x="298" y="124"/>
                </a:cxn>
                <a:cxn ang="0">
                  <a:pos x="298" y="122"/>
                </a:cxn>
                <a:cxn ang="0">
                  <a:pos x="298" y="25"/>
                </a:cxn>
                <a:cxn ang="0">
                  <a:pos x="276" y="0"/>
                </a:cxn>
              </a:cxnLst>
              <a:rect l="0" t="0" r="r" b="b"/>
              <a:pathLst>
                <a:path w="298" h="760">
                  <a:moveTo>
                    <a:pt x="276" y="0"/>
                  </a:moveTo>
                  <a:cubicBezTo>
                    <a:pt x="264" y="0"/>
                    <a:pt x="253" y="11"/>
                    <a:pt x="253" y="25"/>
                  </a:cubicBezTo>
                  <a:cubicBezTo>
                    <a:pt x="253" y="114"/>
                    <a:pt x="253" y="114"/>
                    <a:pt x="253" y="11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8"/>
                    <a:pt x="2" y="130"/>
                    <a:pt x="2" y="132"/>
                  </a:cubicBezTo>
                  <a:cubicBezTo>
                    <a:pt x="2" y="132"/>
                    <a:pt x="2" y="132"/>
                    <a:pt x="2" y="135"/>
                  </a:cubicBezTo>
                  <a:cubicBezTo>
                    <a:pt x="3" y="136"/>
                    <a:pt x="3" y="136"/>
                    <a:pt x="5" y="139"/>
                  </a:cubicBezTo>
                  <a:cubicBezTo>
                    <a:pt x="72" y="243"/>
                    <a:pt x="72" y="243"/>
                    <a:pt x="72" y="243"/>
                  </a:cubicBezTo>
                  <a:cubicBezTo>
                    <a:pt x="72" y="243"/>
                    <a:pt x="74" y="246"/>
                    <a:pt x="77" y="248"/>
                  </a:cubicBezTo>
                  <a:cubicBezTo>
                    <a:pt x="77" y="503"/>
                    <a:pt x="77" y="503"/>
                    <a:pt x="77" y="503"/>
                  </a:cubicBezTo>
                  <a:cubicBezTo>
                    <a:pt x="77" y="511"/>
                    <a:pt x="77" y="511"/>
                    <a:pt x="77" y="511"/>
                  </a:cubicBezTo>
                  <a:cubicBezTo>
                    <a:pt x="77" y="614"/>
                    <a:pt x="77" y="614"/>
                    <a:pt x="77" y="614"/>
                  </a:cubicBezTo>
                  <a:cubicBezTo>
                    <a:pt x="77" y="617"/>
                    <a:pt x="78" y="617"/>
                    <a:pt x="78" y="618"/>
                  </a:cubicBezTo>
                  <a:cubicBezTo>
                    <a:pt x="77" y="622"/>
                    <a:pt x="77" y="622"/>
                    <a:pt x="77" y="622"/>
                  </a:cubicBezTo>
                  <a:cubicBezTo>
                    <a:pt x="77" y="732"/>
                    <a:pt x="77" y="732"/>
                    <a:pt x="77" y="732"/>
                  </a:cubicBezTo>
                  <a:cubicBezTo>
                    <a:pt x="77" y="749"/>
                    <a:pt x="90" y="760"/>
                    <a:pt x="102" y="760"/>
                  </a:cubicBezTo>
                  <a:cubicBezTo>
                    <a:pt x="110" y="760"/>
                    <a:pt x="110" y="760"/>
                    <a:pt x="110" y="760"/>
                  </a:cubicBezTo>
                  <a:cubicBezTo>
                    <a:pt x="124" y="760"/>
                    <a:pt x="136" y="749"/>
                    <a:pt x="136" y="732"/>
                  </a:cubicBezTo>
                  <a:cubicBezTo>
                    <a:pt x="136" y="622"/>
                    <a:pt x="136" y="622"/>
                    <a:pt x="136" y="622"/>
                  </a:cubicBezTo>
                  <a:cubicBezTo>
                    <a:pt x="136" y="618"/>
                    <a:pt x="136" y="618"/>
                    <a:pt x="136" y="618"/>
                  </a:cubicBezTo>
                  <a:cubicBezTo>
                    <a:pt x="136" y="617"/>
                    <a:pt x="136" y="617"/>
                    <a:pt x="136" y="614"/>
                  </a:cubicBezTo>
                  <a:cubicBezTo>
                    <a:pt x="136" y="511"/>
                    <a:pt x="136" y="511"/>
                    <a:pt x="136" y="511"/>
                  </a:cubicBezTo>
                  <a:cubicBezTo>
                    <a:pt x="166" y="511"/>
                    <a:pt x="166" y="511"/>
                    <a:pt x="166" y="511"/>
                  </a:cubicBezTo>
                  <a:cubicBezTo>
                    <a:pt x="166" y="614"/>
                    <a:pt x="166" y="614"/>
                    <a:pt x="166" y="614"/>
                  </a:cubicBezTo>
                  <a:cubicBezTo>
                    <a:pt x="166" y="617"/>
                    <a:pt x="166" y="617"/>
                    <a:pt x="166" y="618"/>
                  </a:cubicBezTo>
                  <a:cubicBezTo>
                    <a:pt x="166" y="622"/>
                    <a:pt x="166" y="622"/>
                    <a:pt x="166" y="622"/>
                  </a:cubicBezTo>
                  <a:cubicBezTo>
                    <a:pt x="166" y="732"/>
                    <a:pt x="166" y="732"/>
                    <a:pt x="166" y="732"/>
                  </a:cubicBezTo>
                  <a:cubicBezTo>
                    <a:pt x="166" y="749"/>
                    <a:pt x="177" y="760"/>
                    <a:pt x="191" y="760"/>
                  </a:cubicBezTo>
                  <a:cubicBezTo>
                    <a:pt x="198" y="760"/>
                    <a:pt x="198" y="760"/>
                    <a:pt x="198" y="760"/>
                  </a:cubicBezTo>
                  <a:cubicBezTo>
                    <a:pt x="214" y="760"/>
                    <a:pt x="224" y="749"/>
                    <a:pt x="224" y="732"/>
                  </a:cubicBezTo>
                  <a:cubicBezTo>
                    <a:pt x="224" y="622"/>
                    <a:pt x="224" y="622"/>
                    <a:pt x="224" y="622"/>
                  </a:cubicBezTo>
                  <a:cubicBezTo>
                    <a:pt x="224" y="618"/>
                    <a:pt x="224" y="618"/>
                    <a:pt x="224" y="618"/>
                  </a:cubicBezTo>
                  <a:cubicBezTo>
                    <a:pt x="224" y="617"/>
                    <a:pt x="224" y="617"/>
                    <a:pt x="224" y="614"/>
                  </a:cubicBezTo>
                  <a:cubicBezTo>
                    <a:pt x="224" y="511"/>
                    <a:pt x="224" y="511"/>
                    <a:pt x="224" y="511"/>
                  </a:cubicBezTo>
                  <a:cubicBezTo>
                    <a:pt x="224" y="503"/>
                    <a:pt x="224" y="503"/>
                    <a:pt x="224" y="503"/>
                  </a:cubicBezTo>
                  <a:cubicBezTo>
                    <a:pt x="224" y="243"/>
                    <a:pt x="224" y="243"/>
                    <a:pt x="224" y="243"/>
                  </a:cubicBezTo>
                  <a:cubicBezTo>
                    <a:pt x="227" y="243"/>
                    <a:pt x="227" y="243"/>
                    <a:pt x="228" y="243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5" y="136"/>
                    <a:pt x="297" y="135"/>
                    <a:pt x="297" y="132"/>
                  </a:cubicBezTo>
                  <a:cubicBezTo>
                    <a:pt x="298" y="128"/>
                    <a:pt x="298" y="126"/>
                    <a:pt x="298" y="124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25"/>
                    <a:pt x="298" y="25"/>
                    <a:pt x="298" y="25"/>
                  </a:cubicBezTo>
                  <a:cubicBezTo>
                    <a:pt x="298" y="11"/>
                    <a:pt x="290" y="0"/>
                    <a:pt x="276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Oval 97"/>
            <p:cNvSpPr>
              <a:spLocks noChangeArrowheads="1"/>
            </p:cNvSpPr>
            <p:nvPr/>
          </p:nvSpPr>
          <p:spPr bwMode="auto">
            <a:xfrm>
              <a:off x="1884" y="1093"/>
              <a:ext cx="158" cy="156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7" name="Freeform 98"/>
            <p:cNvSpPr>
              <a:spLocks/>
            </p:cNvSpPr>
            <p:nvPr/>
          </p:nvSpPr>
          <p:spPr bwMode="auto">
            <a:xfrm>
              <a:off x="2133" y="1361"/>
              <a:ext cx="476" cy="708"/>
            </a:xfrm>
            <a:custGeom>
              <a:avLst/>
              <a:gdLst/>
              <a:ahLst/>
              <a:cxnLst>
                <a:cxn ang="0">
                  <a:pos x="333" y="115"/>
                </a:cxn>
                <a:cxn ang="0">
                  <a:pos x="331" y="112"/>
                </a:cxn>
                <a:cxn ang="0">
                  <a:pos x="242" y="2"/>
                </a:cxn>
                <a:cxn ang="0">
                  <a:pos x="96" y="0"/>
                </a:cxn>
                <a:cxn ang="0">
                  <a:pos x="73" y="11"/>
                </a:cxn>
                <a:cxn ang="0">
                  <a:pos x="4" y="114"/>
                </a:cxn>
                <a:cxn ang="0">
                  <a:pos x="2" y="118"/>
                </a:cxn>
                <a:cxn ang="0">
                  <a:pos x="0" y="128"/>
                </a:cxn>
                <a:cxn ang="0">
                  <a:pos x="2" y="138"/>
                </a:cxn>
                <a:cxn ang="0">
                  <a:pos x="8" y="149"/>
                </a:cxn>
                <a:cxn ang="0">
                  <a:pos x="11" y="150"/>
                </a:cxn>
                <a:cxn ang="0">
                  <a:pos x="119" y="192"/>
                </a:cxn>
                <a:cxn ang="0">
                  <a:pos x="58" y="123"/>
                </a:cxn>
                <a:cxn ang="0">
                  <a:pos x="96" y="128"/>
                </a:cxn>
                <a:cxn ang="0">
                  <a:pos x="131" y="201"/>
                </a:cxn>
                <a:cxn ang="0">
                  <a:pos x="96" y="219"/>
                </a:cxn>
                <a:cxn ang="0">
                  <a:pos x="96" y="305"/>
                </a:cxn>
                <a:cxn ang="0">
                  <a:pos x="96" y="411"/>
                </a:cxn>
                <a:cxn ang="0">
                  <a:pos x="96" y="525"/>
                </a:cxn>
                <a:cxn ang="0">
                  <a:pos x="127" y="553"/>
                </a:cxn>
                <a:cxn ang="0">
                  <a:pos x="155" y="416"/>
                </a:cxn>
                <a:cxn ang="0">
                  <a:pos x="155" y="408"/>
                </a:cxn>
                <a:cxn ang="0">
                  <a:pos x="183" y="305"/>
                </a:cxn>
                <a:cxn ang="0">
                  <a:pos x="183" y="411"/>
                </a:cxn>
                <a:cxn ang="0">
                  <a:pos x="183" y="525"/>
                </a:cxn>
                <a:cxn ang="0">
                  <a:pos x="216" y="553"/>
                </a:cxn>
                <a:cxn ang="0">
                  <a:pos x="242" y="416"/>
                </a:cxn>
                <a:cxn ang="0">
                  <a:pos x="242" y="408"/>
                </a:cxn>
                <a:cxn ang="0">
                  <a:pos x="242" y="296"/>
                </a:cxn>
                <a:cxn ang="0">
                  <a:pos x="234" y="219"/>
                </a:cxn>
                <a:cxn ang="0">
                  <a:pos x="216" y="144"/>
                </a:cxn>
                <a:cxn ang="0">
                  <a:pos x="242" y="69"/>
                </a:cxn>
                <a:cxn ang="0">
                  <a:pos x="224" y="156"/>
                </a:cxn>
                <a:cxn ang="0">
                  <a:pos x="247" y="201"/>
                </a:cxn>
                <a:cxn ang="0">
                  <a:pos x="325" y="149"/>
                </a:cxn>
                <a:cxn ang="0">
                  <a:pos x="333" y="142"/>
                </a:cxn>
                <a:cxn ang="0">
                  <a:pos x="335" y="132"/>
                </a:cxn>
                <a:cxn ang="0">
                  <a:pos x="335" y="124"/>
                </a:cxn>
              </a:cxnLst>
              <a:rect l="0" t="0" r="r" b="b"/>
              <a:pathLst>
                <a:path w="337" h="553">
                  <a:moveTo>
                    <a:pt x="333" y="118"/>
                  </a:moveTo>
                  <a:cubicBezTo>
                    <a:pt x="333" y="115"/>
                    <a:pt x="333" y="115"/>
                    <a:pt x="333" y="115"/>
                  </a:cubicBezTo>
                  <a:cubicBezTo>
                    <a:pt x="333" y="115"/>
                    <a:pt x="333" y="115"/>
                    <a:pt x="331" y="114"/>
                  </a:cubicBezTo>
                  <a:cubicBezTo>
                    <a:pt x="331" y="114"/>
                    <a:pt x="331" y="114"/>
                    <a:pt x="331" y="11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6" y="4"/>
                    <a:pt x="249" y="0"/>
                    <a:pt x="242" y="2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5" y="0"/>
                    <a:pt x="78" y="4"/>
                    <a:pt x="73" y="11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5"/>
                    <a:pt x="2" y="115"/>
                    <a:pt x="2" y="118"/>
                  </a:cubicBezTo>
                  <a:cubicBezTo>
                    <a:pt x="2" y="120"/>
                    <a:pt x="0" y="123"/>
                    <a:pt x="0" y="124"/>
                  </a:cubicBezTo>
                  <a:cubicBezTo>
                    <a:pt x="0" y="124"/>
                    <a:pt x="0" y="125"/>
                    <a:pt x="0" y="128"/>
                  </a:cubicBezTo>
                  <a:cubicBezTo>
                    <a:pt x="0" y="129"/>
                    <a:pt x="0" y="132"/>
                    <a:pt x="0" y="132"/>
                  </a:cubicBezTo>
                  <a:cubicBezTo>
                    <a:pt x="0" y="136"/>
                    <a:pt x="2" y="136"/>
                    <a:pt x="2" y="138"/>
                  </a:cubicBezTo>
                  <a:cubicBezTo>
                    <a:pt x="2" y="139"/>
                    <a:pt x="2" y="139"/>
                    <a:pt x="2" y="142"/>
                  </a:cubicBezTo>
                  <a:cubicBezTo>
                    <a:pt x="4" y="144"/>
                    <a:pt x="5" y="146"/>
                    <a:pt x="8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50"/>
                    <a:pt x="11" y="150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98" y="209"/>
                    <a:pt x="113" y="204"/>
                    <a:pt x="119" y="192"/>
                  </a:cubicBezTo>
                  <a:cubicBezTo>
                    <a:pt x="127" y="180"/>
                    <a:pt x="122" y="165"/>
                    <a:pt x="112" y="156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38" y="156"/>
                    <a:pt x="143" y="180"/>
                    <a:pt x="131" y="201"/>
                  </a:cubicBezTo>
                  <a:cubicBezTo>
                    <a:pt x="124" y="214"/>
                    <a:pt x="113" y="219"/>
                    <a:pt x="100" y="219"/>
                  </a:cubicBezTo>
                  <a:cubicBezTo>
                    <a:pt x="98" y="219"/>
                    <a:pt x="97" y="219"/>
                    <a:pt x="96" y="219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6" y="305"/>
                    <a:pt x="96" y="305"/>
                    <a:pt x="96" y="305"/>
                  </a:cubicBezTo>
                  <a:cubicBezTo>
                    <a:pt x="96" y="408"/>
                    <a:pt x="96" y="408"/>
                    <a:pt x="96" y="408"/>
                  </a:cubicBezTo>
                  <a:cubicBezTo>
                    <a:pt x="96" y="408"/>
                    <a:pt x="96" y="409"/>
                    <a:pt x="96" y="411"/>
                  </a:cubicBezTo>
                  <a:cubicBezTo>
                    <a:pt x="96" y="411"/>
                    <a:pt x="96" y="413"/>
                    <a:pt x="96" y="416"/>
                  </a:cubicBezTo>
                  <a:cubicBezTo>
                    <a:pt x="96" y="525"/>
                    <a:pt x="96" y="525"/>
                    <a:pt x="96" y="525"/>
                  </a:cubicBezTo>
                  <a:cubicBezTo>
                    <a:pt x="96" y="541"/>
                    <a:pt x="106" y="553"/>
                    <a:pt x="119" y="553"/>
                  </a:cubicBezTo>
                  <a:cubicBezTo>
                    <a:pt x="127" y="553"/>
                    <a:pt x="127" y="553"/>
                    <a:pt x="127" y="553"/>
                  </a:cubicBezTo>
                  <a:cubicBezTo>
                    <a:pt x="142" y="553"/>
                    <a:pt x="155" y="541"/>
                    <a:pt x="155" y="525"/>
                  </a:cubicBezTo>
                  <a:cubicBezTo>
                    <a:pt x="155" y="416"/>
                    <a:pt x="155" y="416"/>
                    <a:pt x="155" y="416"/>
                  </a:cubicBezTo>
                  <a:cubicBezTo>
                    <a:pt x="155" y="413"/>
                    <a:pt x="153" y="411"/>
                    <a:pt x="153" y="411"/>
                  </a:cubicBezTo>
                  <a:cubicBezTo>
                    <a:pt x="153" y="409"/>
                    <a:pt x="155" y="408"/>
                    <a:pt x="155" y="408"/>
                  </a:cubicBezTo>
                  <a:cubicBezTo>
                    <a:pt x="155" y="305"/>
                    <a:pt x="155" y="305"/>
                    <a:pt x="155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408"/>
                    <a:pt x="183" y="408"/>
                    <a:pt x="183" y="408"/>
                  </a:cubicBezTo>
                  <a:cubicBezTo>
                    <a:pt x="183" y="408"/>
                    <a:pt x="183" y="409"/>
                    <a:pt x="183" y="411"/>
                  </a:cubicBezTo>
                  <a:cubicBezTo>
                    <a:pt x="183" y="411"/>
                    <a:pt x="183" y="413"/>
                    <a:pt x="183" y="416"/>
                  </a:cubicBezTo>
                  <a:cubicBezTo>
                    <a:pt x="183" y="525"/>
                    <a:pt x="183" y="525"/>
                    <a:pt x="183" y="525"/>
                  </a:cubicBezTo>
                  <a:cubicBezTo>
                    <a:pt x="183" y="541"/>
                    <a:pt x="196" y="553"/>
                    <a:pt x="208" y="553"/>
                  </a:cubicBezTo>
                  <a:cubicBezTo>
                    <a:pt x="216" y="553"/>
                    <a:pt x="216" y="553"/>
                    <a:pt x="216" y="553"/>
                  </a:cubicBezTo>
                  <a:cubicBezTo>
                    <a:pt x="230" y="553"/>
                    <a:pt x="242" y="541"/>
                    <a:pt x="242" y="525"/>
                  </a:cubicBezTo>
                  <a:cubicBezTo>
                    <a:pt x="242" y="416"/>
                    <a:pt x="242" y="416"/>
                    <a:pt x="242" y="416"/>
                  </a:cubicBezTo>
                  <a:cubicBezTo>
                    <a:pt x="242" y="413"/>
                    <a:pt x="242" y="411"/>
                    <a:pt x="242" y="411"/>
                  </a:cubicBezTo>
                  <a:cubicBezTo>
                    <a:pt x="242" y="409"/>
                    <a:pt x="242" y="408"/>
                    <a:pt x="242" y="408"/>
                  </a:cubicBezTo>
                  <a:cubicBezTo>
                    <a:pt x="242" y="305"/>
                    <a:pt x="242" y="305"/>
                    <a:pt x="242" y="305"/>
                  </a:cubicBezTo>
                  <a:cubicBezTo>
                    <a:pt x="242" y="296"/>
                    <a:pt x="242" y="296"/>
                    <a:pt x="242" y="296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40" y="219"/>
                    <a:pt x="238" y="219"/>
                    <a:pt x="234" y="219"/>
                  </a:cubicBezTo>
                  <a:cubicBezTo>
                    <a:pt x="221" y="219"/>
                    <a:pt x="209" y="214"/>
                    <a:pt x="203" y="201"/>
                  </a:cubicBezTo>
                  <a:cubicBezTo>
                    <a:pt x="193" y="180"/>
                    <a:pt x="199" y="156"/>
                    <a:pt x="216" y="144"/>
                  </a:cubicBezTo>
                  <a:cubicBezTo>
                    <a:pt x="242" y="125"/>
                    <a:pt x="242" y="125"/>
                    <a:pt x="242" y="125"/>
                  </a:cubicBezTo>
                  <a:cubicBezTo>
                    <a:pt x="242" y="69"/>
                    <a:pt x="242" y="69"/>
                    <a:pt x="242" y="69"/>
                  </a:cubicBezTo>
                  <a:cubicBezTo>
                    <a:pt x="277" y="123"/>
                    <a:pt x="277" y="123"/>
                    <a:pt x="277" y="123"/>
                  </a:cubicBezTo>
                  <a:cubicBezTo>
                    <a:pt x="224" y="156"/>
                    <a:pt x="224" y="156"/>
                    <a:pt x="224" y="156"/>
                  </a:cubicBezTo>
                  <a:cubicBezTo>
                    <a:pt x="212" y="165"/>
                    <a:pt x="208" y="180"/>
                    <a:pt x="216" y="192"/>
                  </a:cubicBezTo>
                  <a:cubicBezTo>
                    <a:pt x="221" y="204"/>
                    <a:pt x="236" y="209"/>
                    <a:pt x="247" y="201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5" y="150"/>
                    <a:pt x="325" y="149"/>
                    <a:pt x="325" y="149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29" y="146"/>
                    <a:pt x="331" y="144"/>
                    <a:pt x="333" y="142"/>
                  </a:cubicBezTo>
                  <a:cubicBezTo>
                    <a:pt x="333" y="139"/>
                    <a:pt x="333" y="139"/>
                    <a:pt x="333" y="139"/>
                  </a:cubicBezTo>
                  <a:cubicBezTo>
                    <a:pt x="335" y="138"/>
                    <a:pt x="335" y="136"/>
                    <a:pt x="335" y="132"/>
                  </a:cubicBezTo>
                  <a:cubicBezTo>
                    <a:pt x="337" y="132"/>
                    <a:pt x="335" y="129"/>
                    <a:pt x="335" y="128"/>
                  </a:cubicBezTo>
                  <a:cubicBezTo>
                    <a:pt x="335" y="125"/>
                    <a:pt x="337" y="125"/>
                    <a:pt x="335" y="124"/>
                  </a:cubicBezTo>
                  <a:cubicBezTo>
                    <a:pt x="335" y="123"/>
                    <a:pt x="335" y="120"/>
                    <a:pt x="333" y="11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8" name="Freeform 99"/>
            <p:cNvSpPr>
              <a:spLocks/>
            </p:cNvSpPr>
            <p:nvPr/>
          </p:nvSpPr>
          <p:spPr bwMode="auto">
            <a:xfrm>
              <a:off x="2291" y="1176"/>
              <a:ext cx="160" cy="160"/>
            </a:xfrm>
            <a:custGeom>
              <a:avLst/>
              <a:gdLst/>
              <a:ahLst/>
              <a:cxnLst>
                <a:cxn ang="0">
                  <a:pos x="55" y="125"/>
                </a:cxn>
                <a:cxn ang="0">
                  <a:pos x="113" y="62"/>
                </a:cxn>
                <a:cxn ang="0">
                  <a:pos x="55" y="0"/>
                </a:cxn>
                <a:cxn ang="0">
                  <a:pos x="0" y="62"/>
                </a:cxn>
                <a:cxn ang="0">
                  <a:pos x="55" y="125"/>
                </a:cxn>
              </a:cxnLst>
              <a:rect l="0" t="0" r="r" b="b"/>
              <a:pathLst>
                <a:path w="113" h="125">
                  <a:moveTo>
                    <a:pt x="55" y="125"/>
                  </a:moveTo>
                  <a:cubicBezTo>
                    <a:pt x="87" y="125"/>
                    <a:pt x="113" y="96"/>
                    <a:pt x="113" y="62"/>
                  </a:cubicBezTo>
                  <a:cubicBezTo>
                    <a:pt x="113" y="29"/>
                    <a:pt x="87" y="0"/>
                    <a:pt x="55" y="0"/>
                  </a:cubicBezTo>
                  <a:cubicBezTo>
                    <a:pt x="26" y="0"/>
                    <a:pt x="0" y="29"/>
                    <a:pt x="0" y="62"/>
                  </a:cubicBezTo>
                  <a:cubicBezTo>
                    <a:pt x="0" y="96"/>
                    <a:pt x="26" y="125"/>
                    <a:pt x="55" y="12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31709" y="2223603"/>
            <a:ext cx="885849" cy="1005700"/>
            <a:chOff x="1031709" y="2356953"/>
            <a:chExt cx="885849" cy="1005700"/>
          </a:xfrm>
        </p:grpSpPr>
        <p:sp>
          <p:nvSpPr>
            <p:cNvPr id="12" name="Title 1"/>
            <p:cNvSpPr txBox="1">
              <a:spLocks/>
            </p:cNvSpPr>
            <p:nvPr/>
          </p:nvSpPr>
          <p:spPr>
            <a:xfrm>
              <a:off x="1066800" y="2570133"/>
              <a:ext cx="685800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r>
                <a:rPr lang="zh-CN" altLang="en-US" sz="1800" dirty="0">
                  <a:solidFill>
                    <a:schemeClr val="bg1"/>
                  </a:solidFill>
                  <a:latin typeface="+mn-ea"/>
                  <a:ea typeface="+mn-ea"/>
                </a:rPr>
                <a:t>万</a:t>
              </a:r>
              <a:endParaRPr lang="en-US" sz="18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1088834" y="2820767"/>
              <a:ext cx="640037" cy="208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700" dirty="0">
                  <a:solidFill>
                    <a:schemeClr val="bg1"/>
                  </a:solidFill>
                  <a:latin typeface="+mn-ea"/>
                </a:rPr>
                <a:t>年销售额</a:t>
              </a:r>
              <a:endParaRPr 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Freeform 1304"/>
            <p:cNvSpPr>
              <a:spLocks/>
            </p:cNvSpPr>
            <p:nvPr/>
          </p:nvSpPr>
          <p:spPr bwMode="auto">
            <a:xfrm rot="19310162">
              <a:off x="1031709" y="2356953"/>
              <a:ext cx="885849" cy="1005700"/>
            </a:xfrm>
            <a:custGeom>
              <a:avLst/>
              <a:gdLst/>
              <a:ahLst/>
              <a:cxnLst>
                <a:cxn ang="0">
                  <a:pos x="0" y="178"/>
                </a:cxn>
                <a:cxn ang="0">
                  <a:pos x="180" y="0"/>
                </a:cxn>
                <a:cxn ang="0">
                  <a:pos x="358" y="178"/>
                </a:cxn>
                <a:cxn ang="0">
                  <a:pos x="207" y="347"/>
                </a:cxn>
                <a:cxn ang="0">
                  <a:pos x="176" y="407"/>
                </a:cxn>
                <a:cxn ang="0">
                  <a:pos x="148" y="347"/>
                </a:cxn>
                <a:cxn ang="0">
                  <a:pos x="0" y="178"/>
                </a:cxn>
              </a:cxnLst>
              <a:rect l="0" t="0" r="r" b="b"/>
              <a:pathLst>
                <a:path w="358" h="407">
                  <a:moveTo>
                    <a:pt x="0" y="178"/>
                  </a:moveTo>
                  <a:cubicBezTo>
                    <a:pt x="0" y="80"/>
                    <a:pt x="80" y="0"/>
                    <a:pt x="180" y="0"/>
                  </a:cubicBezTo>
                  <a:cubicBezTo>
                    <a:pt x="278" y="0"/>
                    <a:pt x="358" y="80"/>
                    <a:pt x="358" y="178"/>
                  </a:cubicBezTo>
                  <a:cubicBezTo>
                    <a:pt x="358" y="263"/>
                    <a:pt x="293" y="334"/>
                    <a:pt x="207" y="347"/>
                  </a:cubicBezTo>
                  <a:cubicBezTo>
                    <a:pt x="176" y="407"/>
                    <a:pt x="176" y="407"/>
                    <a:pt x="176" y="40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63" y="331"/>
                    <a:pt x="0" y="260"/>
                    <a:pt x="0" y="178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393267" y="1494905"/>
            <a:ext cx="885849" cy="1005700"/>
            <a:chOff x="3393267" y="1628255"/>
            <a:chExt cx="885849" cy="1005700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3581400" y="1819150"/>
              <a:ext cx="685800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800" dirty="0">
                  <a:solidFill>
                    <a:schemeClr val="bg1"/>
                  </a:solidFill>
                  <a:latin typeface="+mn-ea"/>
                  <a:ea typeface="+mn-ea"/>
                </a:rPr>
                <a:t>12</a:t>
              </a:r>
              <a:r>
                <a:rPr lang="zh-CN" altLang="en-US" sz="1800" dirty="0">
                  <a:solidFill>
                    <a:schemeClr val="bg1"/>
                  </a:solidFill>
                  <a:latin typeface="+mn-ea"/>
                  <a:ea typeface="+mn-ea"/>
                </a:rPr>
                <a:t>万</a:t>
              </a:r>
              <a:endParaRPr lang="en-US" sz="18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3603434" y="2069784"/>
              <a:ext cx="640037" cy="208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700" dirty="0">
                  <a:solidFill>
                    <a:schemeClr val="bg1"/>
                  </a:solidFill>
                  <a:latin typeface="+mn-ea"/>
                </a:rPr>
                <a:t>年销售额</a:t>
              </a:r>
              <a:endParaRPr 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Freeform 1304"/>
            <p:cNvSpPr>
              <a:spLocks/>
            </p:cNvSpPr>
            <p:nvPr/>
          </p:nvSpPr>
          <p:spPr bwMode="auto">
            <a:xfrm rot="2308264">
              <a:off x="3393267" y="1628255"/>
              <a:ext cx="885849" cy="1005700"/>
            </a:xfrm>
            <a:custGeom>
              <a:avLst/>
              <a:gdLst/>
              <a:ahLst/>
              <a:cxnLst>
                <a:cxn ang="0">
                  <a:pos x="0" y="178"/>
                </a:cxn>
                <a:cxn ang="0">
                  <a:pos x="180" y="0"/>
                </a:cxn>
                <a:cxn ang="0">
                  <a:pos x="358" y="178"/>
                </a:cxn>
                <a:cxn ang="0">
                  <a:pos x="207" y="347"/>
                </a:cxn>
                <a:cxn ang="0">
                  <a:pos x="176" y="407"/>
                </a:cxn>
                <a:cxn ang="0">
                  <a:pos x="148" y="347"/>
                </a:cxn>
                <a:cxn ang="0">
                  <a:pos x="0" y="178"/>
                </a:cxn>
              </a:cxnLst>
              <a:rect l="0" t="0" r="r" b="b"/>
              <a:pathLst>
                <a:path w="358" h="407">
                  <a:moveTo>
                    <a:pt x="0" y="178"/>
                  </a:moveTo>
                  <a:cubicBezTo>
                    <a:pt x="0" y="80"/>
                    <a:pt x="80" y="0"/>
                    <a:pt x="180" y="0"/>
                  </a:cubicBezTo>
                  <a:cubicBezTo>
                    <a:pt x="278" y="0"/>
                    <a:pt x="358" y="80"/>
                    <a:pt x="358" y="178"/>
                  </a:cubicBezTo>
                  <a:cubicBezTo>
                    <a:pt x="358" y="263"/>
                    <a:pt x="293" y="334"/>
                    <a:pt x="207" y="347"/>
                  </a:cubicBezTo>
                  <a:cubicBezTo>
                    <a:pt x="176" y="407"/>
                    <a:pt x="176" y="407"/>
                    <a:pt x="176" y="40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63" y="331"/>
                    <a:pt x="0" y="260"/>
                    <a:pt x="0" y="178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38351" y="1127900"/>
            <a:ext cx="885849" cy="1005700"/>
            <a:chOff x="2238351" y="1261250"/>
            <a:chExt cx="885849" cy="1005700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2340166" y="1450784"/>
              <a:ext cx="685800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800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  <a:r>
                <a:rPr lang="en-US" sz="1800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r>
                <a:rPr lang="zh-CN" altLang="en-US" sz="1800" dirty="0">
                  <a:solidFill>
                    <a:schemeClr val="bg1"/>
                  </a:solidFill>
                  <a:latin typeface="+mn-ea"/>
                  <a:ea typeface="+mn-ea"/>
                </a:rPr>
                <a:t>万</a:t>
              </a:r>
              <a:endParaRPr lang="en-US" sz="18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362200" y="1701418"/>
              <a:ext cx="640037" cy="208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700" dirty="0">
                  <a:solidFill>
                    <a:schemeClr val="bg1"/>
                  </a:solidFill>
                  <a:latin typeface="+mn-ea"/>
                </a:rPr>
                <a:t>年销售额</a:t>
              </a:r>
              <a:endParaRPr 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Freeform 1304"/>
            <p:cNvSpPr>
              <a:spLocks/>
            </p:cNvSpPr>
            <p:nvPr/>
          </p:nvSpPr>
          <p:spPr bwMode="auto">
            <a:xfrm>
              <a:off x="2238351" y="1261250"/>
              <a:ext cx="885849" cy="1005700"/>
            </a:xfrm>
            <a:custGeom>
              <a:avLst/>
              <a:gdLst/>
              <a:ahLst/>
              <a:cxnLst>
                <a:cxn ang="0">
                  <a:pos x="0" y="178"/>
                </a:cxn>
                <a:cxn ang="0">
                  <a:pos x="180" y="0"/>
                </a:cxn>
                <a:cxn ang="0">
                  <a:pos x="358" y="178"/>
                </a:cxn>
                <a:cxn ang="0">
                  <a:pos x="207" y="347"/>
                </a:cxn>
                <a:cxn ang="0">
                  <a:pos x="176" y="407"/>
                </a:cxn>
                <a:cxn ang="0">
                  <a:pos x="148" y="347"/>
                </a:cxn>
                <a:cxn ang="0">
                  <a:pos x="0" y="178"/>
                </a:cxn>
              </a:cxnLst>
              <a:rect l="0" t="0" r="r" b="b"/>
              <a:pathLst>
                <a:path w="358" h="407">
                  <a:moveTo>
                    <a:pt x="0" y="178"/>
                  </a:moveTo>
                  <a:cubicBezTo>
                    <a:pt x="0" y="80"/>
                    <a:pt x="80" y="0"/>
                    <a:pt x="180" y="0"/>
                  </a:cubicBezTo>
                  <a:cubicBezTo>
                    <a:pt x="278" y="0"/>
                    <a:pt x="358" y="80"/>
                    <a:pt x="358" y="178"/>
                  </a:cubicBezTo>
                  <a:cubicBezTo>
                    <a:pt x="358" y="263"/>
                    <a:pt x="293" y="334"/>
                    <a:pt x="207" y="347"/>
                  </a:cubicBezTo>
                  <a:cubicBezTo>
                    <a:pt x="176" y="407"/>
                    <a:pt x="176" y="407"/>
                    <a:pt x="176" y="40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63" y="331"/>
                    <a:pt x="0" y="260"/>
                    <a:pt x="0" y="178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36" name="Group 72"/>
          <p:cNvGrpSpPr/>
          <p:nvPr/>
        </p:nvGrpSpPr>
        <p:grpSpPr>
          <a:xfrm>
            <a:off x="4800600" y="1200150"/>
            <a:ext cx="3429000" cy="1066011"/>
            <a:chOff x="533400" y="1276351"/>
            <a:chExt cx="3429000" cy="1066011"/>
          </a:xfrm>
        </p:grpSpPr>
        <p:sp>
          <p:nvSpPr>
            <p:cNvPr id="37" name="TextBox 36"/>
            <p:cNvSpPr txBox="1"/>
            <p:nvPr/>
          </p:nvSpPr>
          <p:spPr>
            <a:xfrm>
              <a:off x="533400" y="1276351"/>
              <a:ext cx="762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6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en-US" sz="6000" spc="-3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1238672" y="1448491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市场策略</a:t>
              </a:r>
              <a:br>
                <a:rPr lang="en-US" sz="12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i="1" dirty="0">
                  <a:solidFill>
                    <a:schemeClr val="bg1"/>
                  </a:solidFill>
                  <a:latin typeface="+mn-ea"/>
                </a:rPr>
                <a:t>200</a:t>
              </a: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字以内</a:t>
              </a:r>
              <a:endParaRPr lang="en-US" altLang="zh-CN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9" name="Group 73"/>
          <p:cNvGrpSpPr/>
          <p:nvPr/>
        </p:nvGrpSpPr>
        <p:grpSpPr>
          <a:xfrm>
            <a:off x="4800600" y="2165686"/>
            <a:ext cx="3429000" cy="1075766"/>
            <a:chOff x="533400" y="1276351"/>
            <a:chExt cx="3429000" cy="1075766"/>
          </a:xfrm>
        </p:grpSpPr>
        <p:sp>
          <p:nvSpPr>
            <p:cNvPr id="40" name="TextBox 39"/>
            <p:cNvSpPr txBox="1"/>
            <p:nvPr/>
          </p:nvSpPr>
          <p:spPr>
            <a:xfrm>
              <a:off x="533400" y="1276351"/>
              <a:ext cx="762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6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en-US" sz="6000" spc="-3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1238672" y="1458246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市场策略</a:t>
              </a:r>
              <a:br>
                <a:rPr lang="en-US" sz="12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i="1" dirty="0">
                  <a:solidFill>
                    <a:schemeClr val="bg1"/>
                  </a:solidFill>
                  <a:latin typeface="+mn-ea"/>
                </a:rPr>
                <a:t>200</a:t>
              </a: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字以内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2" name="Group 76"/>
          <p:cNvGrpSpPr/>
          <p:nvPr/>
        </p:nvGrpSpPr>
        <p:grpSpPr>
          <a:xfrm>
            <a:off x="4800600" y="3156286"/>
            <a:ext cx="3429000" cy="1075643"/>
            <a:chOff x="533400" y="1276351"/>
            <a:chExt cx="3429000" cy="1075643"/>
          </a:xfrm>
        </p:grpSpPr>
        <p:sp>
          <p:nvSpPr>
            <p:cNvPr id="43" name="TextBox 42"/>
            <p:cNvSpPr txBox="1"/>
            <p:nvPr/>
          </p:nvSpPr>
          <p:spPr>
            <a:xfrm>
              <a:off x="533400" y="1276351"/>
              <a:ext cx="762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6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en-US" sz="6000" spc="-3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4" name="Content Placeholder 2"/>
            <p:cNvSpPr txBox="1">
              <a:spLocks/>
            </p:cNvSpPr>
            <p:nvPr/>
          </p:nvSpPr>
          <p:spPr>
            <a:xfrm>
              <a:off x="1238672" y="1458123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市场策略</a:t>
              </a:r>
              <a:br>
                <a:rPr lang="en-US" sz="12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i="1" dirty="0">
                  <a:solidFill>
                    <a:schemeClr val="bg1"/>
                  </a:solidFill>
                  <a:latin typeface="+mn-ea"/>
                </a:rPr>
                <a:t>200</a:t>
              </a: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字以内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050734" y="4363575"/>
            <a:ext cx="7078488" cy="61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1582180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3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0041" y="2049234"/>
            <a:ext cx="1722191" cy="75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市场策略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40033" y="2038350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头脑风暴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5107" y="3573234"/>
            <a:ext cx="1722191" cy="827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产品开发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44139" y="3590403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分销网络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653936" y="1428750"/>
            <a:ext cx="520700" cy="520700"/>
            <a:chOff x="1828800" y="1733550"/>
            <a:chExt cx="520700" cy="520700"/>
          </a:xfrm>
        </p:grpSpPr>
        <p:sp>
          <p:nvSpPr>
            <p:cNvPr id="12" name="Oval 56"/>
            <p:cNvSpPr>
              <a:spLocks noChangeArrowheads="1"/>
            </p:cNvSpPr>
            <p:nvPr/>
          </p:nvSpPr>
          <p:spPr bwMode="auto">
            <a:xfrm>
              <a:off x="1828800" y="1733550"/>
              <a:ext cx="520700" cy="5207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1936750" y="1851025"/>
              <a:ext cx="303213" cy="149225"/>
            </a:xfrm>
            <a:custGeom>
              <a:avLst/>
              <a:gdLst/>
              <a:ahLst/>
              <a:cxnLst>
                <a:cxn ang="0">
                  <a:pos x="85" y="83"/>
                </a:cxn>
                <a:cxn ang="0">
                  <a:pos x="169" y="62"/>
                </a:cxn>
                <a:cxn ang="0">
                  <a:pos x="168" y="39"/>
                </a:cxn>
                <a:cxn ang="0">
                  <a:pos x="155" y="26"/>
                </a:cxn>
                <a:cxn ang="0">
                  <a:pos x="115" y="26"/>
                </a:cxn>
                <a:cxn ang="0">
                  <a:pos x="85" y="0"/>
                </a:cxn>
                <a:cxn ang="0">
                  <a:pos x="54" y="27"/>
                </a:cxn>
                <a:cxn ang="0">
                  <a:pos x="13" y="27"/>
                </a:cxn>
                <a:cxn ang="0">
                  <a:pos x="0" y="40"/>
                </a:cxn>
                <a:cxn ang="0">
                  <a:pos x="1" y="61"/>
                </a:cxn>
                <a:cxn ang="0">
                  <a:pos x="85" y="83"/>
                </a:cxn>
                <a:cxn ang="0">
                  <a:pos x="85" y="77"/>
                </a:cxn>
                <a:cxn ang="0">
                  <a:pos x="74" y="72"/>
                </a:cxn>
                <a:cxn ang="0">
                  <a:pos x="85" y="67"/>
                </a:cxn>
                <a:cxn ang="0">
                  <a:pos x="95" y="72"/>
                </a:cxn>
                <a:cxn ang="0">
                  <a:pos x="85" y="77"/>
                </a:cxn>
                <a:cxn ang="0">
                  <a:pos x="85" y="7"/>
                </a:cxn>
                <a:cxn ang="0">
                  <a:pos x="112" y="26"/>
                </a:cxn>
                <a:cxn ang="0">
                  <a:pos x="57" y="27"/>
                </a:cxn>
                <a:cxn ang="0">
                  <a:pos x="85" y="7"/>
                </a:cxn>
              </a:cxnLst>
              <a:rect l="0" t="0" r="r" b="b"/>
              <a:pathLst>
                <a:path w="169" h="83">
                  <a:moveTo>
                    <a:pt x="85" y="83"/>
                  </a:moveTo>
                  <a:cubicBezTo>
                    <a:pt x="119" y="83"/>
                    <a:pt x="149" y="75"/>
                    <a:pt x="169" y="62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2"/>
                    <a:pt x="163" y="26"/>
                    <a:pt x="15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3" y="11"/>
                    <a:pt x="100" y="0"/>
                    <a:pt x="85" y="0"/>
                  </a:cubicBezTo>
                  <a:cubicBezTo>
                    <a:pt x="69" y="0"/>
                    <a:pt x="56" y="11"/>
                    <a:pt x="5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6" y="27"/>
                    <a:pt x="0" y="33"/>
                    <a:pt x="0" y="40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20" y="75"/>
                    <a:pt x="51" y="83"/>
                    <a:pt x="85" y="83"/>
                  </a:cubicBezTo>
                  <a:close/>
                  <a:moveTo>
                    <a:pt x="85" y="77"/>
                  </a:moveTo>
                  <a:cubicBezTo>
                    <a:pt x="79" y="77"/>
                    <a:pt x="74" y="74"/>
                    <a:pt x="74" y="72"/>
                  </a:cubicBezTo>
                  <a:cubicBezTo>
                    <a:pt x="74" y="69"/>
                    <a:pt x="79" y="67"/>
                    <a:pt x="85" y="67"/>
                  </a:cubicBezTo>
                  <a:cubicBezTo>
                    <a:pt x="90" y="67"/>
                    <a:pt x="95" y="69"/>
                    <a:pt x="95" y="72"/>
                  </a:cubicBezTo>
                  <a:cubicBezTo>
                    <a:pt x="95" y="74"/>
                    <a:pt x="90" y="77"/>
                    <a:pt x="85" y="77"/>
                  </a:cubicBezTo>
                  <a:close/>
                  <a:moveTo>
                    <a:pt x="85" y="7"/>
                  </a:moveTo>
                  <a:cubicBezTo>
                    <a:pt x="97" y="7"/>
                    <a:pt x="108" y="15"/>
                    <a:pt x="112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0" y="15"/>
                    <a:pt x="71" y="7"/>
                    <a:pt x="85" y="7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" name="Freeform 59"/>
            <p:cNvSpPr>
              <a:spLocks/>
            </p:cNvSpPr>
            <p:nvPr/>
          </p:nvSpPr>
          <p:spPr bwMode="auto">
            <a:xfrm>
              <a:off x="1936750" y="1971675"/>
              <a:ext cx="303213" cy="136525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84" y="21"/>
                </a:cxn>
                <a:cxn ang="0">
                  <a:pos x="0" y="0"/>
                </a:cxn>
                <a:cxn ang="0">
                  <a:pos x="1" y="64"/>
                </a:cxn>
                <a:cxn ang="0">
                  <a:pos x="14" y="77"/>
                </a:cxn>
                <a:cxn ang="0">
                  <a:pos x="156" y="76"/>
                </a:cxn>
                <a:cxn ang="0">
                  <a:pos x="169" y="63"/>
                </a:cxn>
                <a:cxn ang="0">
                  <a:pos x="168" y="0"/>
                </a:cxn>
              </a:cxnLst>
              <a:rect l="0" t="0" r="r" b="b"/>
              <a:pathLst>
                <a:path w="169" h="77">
                  <a:moveTo>
                    <a:pt x="168" y="0"/>
                  </a:moveTo>
                  <a:cubicBezTo>
                    <a:pt x="148" y="13"/>
                    <a:pt x="118" y="21"/>
                    <a:pt x="84" y="21"/>
                  </a:cubicBezTo>
                  <a:cubicBezTo>
                    <a:pt x="51" y="21"/>
                    <a:pt x="21" y="13"/>
                    <a:pt x="0" y="0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72"/>
                    <a:pt x="7" y="77"/>
                    <a:pt x="14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63" y="76"/>
                    <a:pt x="169" y="70"/>
                    <a:pt x="169" y="63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4E4E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43303" y="3028950"/>
            <a:ext cx="520700" cy="520700"/>
            <a:chOff x="2438400" y="1744183"/>
            <a:chExt cx="520700" cy="520700"/>
          </a:xfrm>
        </p:grpSpPr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2438400" y="1744183"/>
              <a:ext cx="520700" cy="5207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2601912" y="2003425"/>
              <a:ext cx="187325" cy="96838"/>
            </a:xfrm>
            <a:custGeom>
              <a:avLst/>
              <a:gdLst/>
              <a:ahLst/>
              <a:cxnLst>
                <a:cxn ang="0">
                  <a:pos x="55" y="22"/>
                </a:cxn>
                <a:cxn ang="0">
                  <a:pos x="54" y="21"/>
                </a:cxn>
                <a:cxn ang="0">
                  <a:pos x="0" y="0"/>
                </a:cxn>
                <a:cxn ang="0">
                  <a:pos x="0" y="31"/>
                </a:cxn>
                <a:cxn ang="0">
                  <a:pos x="52" y="54"/>
                </a:cxn>
                <a:cxn ang="0">
                  <a:pos x="104" y="31"/>
                </a:cxn>
                <a:cxn ang="0">
                  <a:pos x="104" y="2"/>
                </a:cxn>
                <a:cxn ang="0">
                  <a:pos x="55" y="22"/>
                </a:cxn>
              </a:cxnLst>
              <a:rect l="0" t="0" r="r" b="b"/>
              <a:pathLst>
                <a:path w="104" h="54">
                  <a:moveTo>
                    <a:pt x="55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4"/>
                    <a:pt x="23" y="54"/>
                    <a:pt x="52" y="54"/>
                  </a:cubicBezTo>
                  <a:cubicBezTo>
                    <a:pt x="81" y="54"/>
                    <a:pt x="104" y="44"/>
                    <a:pt x="104" y="31"/>
                  </a:cubicBezTo>
                  <a:cubicBezTo>
                    <a:pt x="104" y="2"/>
                    <a:pt x="104" y="2"/>
                    <a:pt x="104" y="2"/>
                  </a:cubicBezTo>
                  <a:lnTo>
                    <a:pt x="55" y="22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2501900" y="1876425"/>
              <a:ext cx="403225" cy="212725"/>
            </a:xfrm>
            <a:custGeom>
              <a:avLst/>
              <a:gdLst/>
              <a:ahLst/>
              <a:cxnLst>
                <a:cxn ang="0">
                  <a:pos x="225" y="117"/>
                </a:cxn>
                <a:cxn ang="0">
                  <a:pos x="216" y="92"/>
                </a:cxn>
                <a:cxn ang="0">
                  <a:pos x="216" y="88"/>
                </a:cxn>
                <a:cxn ang="0">
                  <a:pos x="216" y="48"/>
                </a:cxn>
                <a:cxn ang="0">
                  <a:pos x="216" y="48"/>
                </a:cxn>
                <a:cxn ang="0">
                  <a:pos x="216" y="48"/>
                </a:cxn>
                <a:cxn ang="0">
                  <a:pos x="216" y="47"/>
                </a:cxn>
                <a:cxn ang="0">
                  <a:pos x="215" y="47"/>
                </a:cxn>
                <a:cxn ang="0">
                  <a:pos x="108" y="0"/>
                </a:cxn>
                <a:cxn ang="0">
                  <a:pos x="0" y="47"/>
                </a:cxn>
                <a:cxn ang="0">
                  <a:pos x="111" y="90"/>
                </a:cxn>
                <a:cxn ang="0">
                  <a:pos x="209" y="50"/>
                </a:cxn>
                <a:cxn ang="0">
                  <a:pos x="209" y="92"/>
                </a:cxn>
                <a:cxn ang="0">
                  <a:pos x="201" y="117"/>
                </a:cxn>
                <a:cxn ang="0">
                  <a:pos x="207" y="119"/>
                </a:cxn>
                <a:cxn ang="0">
                  <a:pos x="210" y="112"/>
                </a:cxn>
                <a:cxn ang="0">
                  <a:pos x="210" y="119"/>
                </a:cxn>
                <a:cxn ang="0">
                  <a:pos x="216" y="119"/>
                </a:cxn>
                <a:cxn ang="0">
                  <a:pos x="216" y="112"/>
                </a:cxn>
                <a:cxn ang="0">
                  <a:pos x="219" y="119"/>
                </a:cxn>
                <a:cxn ang="0">
                  <a:pos x="225" y="117"/>
                </a:cxn>
              </a:cxnLst>
              <a:rect l="0" t="0" r="r" b="b"/>
              <a:pathLst>
                <a:path w="225" h="119">
                  <a:moveTo>
                    <a:pt x="225" y="117"/>
                  </a:moveTo>
                  <a:cubicBezTo>
                    <a:pt x="216" y="92"/>
                    <a:pt x="216" y="92"/>
                    <a:pt x="216" y="92"/>
                  </a:cubicBezTo>
                  <a:cubicBezTo>
                    <a:pt x="216" y="91"/>
                    <a:pt x="216" y="89"/>
                    <a:pt x="216" y="88"/>
                  </a:cubicBezTo>
                  <a:cubicBezTo>
                    <a:pt x="216" y="48"/>
                    <a:pt x="216" y="48"/>
                    <a:pt x="216" y="48"/>
                  </a:cubicBezTo>
                  <a:cubicBezTo>
                    <a:pt x="216" y="48"/>
                    <a:pt x="216" y="48"/>
                    <a:pt x="216" y="48"/>
                  </a:cubicBezTo>
                  <a:cubicBezTo>
                    <a:pt x="216" y="48"/>
                    <a:pt x="216" y="48"/>
                    <a:pt x="216" y="48"/>
                  </a:cubicBezTo>
                  <a:cubicBezTo>
                    <a:pt x="216" y="47"/>
                    <a:pt x="216" y="47"/>
                    <a:pt x="216" y="47"/>
                  </a:cubicBezTo>
                  <a:cubicBezTo>
                    <a:pt x="215" y="47"/>
                    <a:pt x="215" y="47"/>
                    <a:pt x="215" y="4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1" y="117"/>
                    <a:pt x="201" y="117"/>
                    <a:pt x="201" y="117"/>
                  </a:cubicBezTo>
                  <a:cubicBezTo>
                    <a:pt x="207" y="119"/>
                    <a:pt x="207" y="119"/>
                    <a:pt x="207" y="119"/>
                  </a:cubicBezTo>
                  <a:cubicBezTo>
                    <a:pt x="210" y="112"/>
                    <a:pt x="210" y="112"/>
                    <a:pt x="210" y="112"/>
                  </a:cubicBezTo>
                  <a:cubicBezTo>
                    <a:pt x="210" y="119"/>
                    <a:pt x="210" y="119"/>
                    <a:pt x="210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9" y="119"/>
                    <a:pt x="219" y="119"/>
                    <a:pt x="219" y="119"/>
                  </a:cubicBezTo>
                  <a:lnTo>
                    <a:pt x="225" y="117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05600" y="1428750"/>
            <a:ext cx="520700" cy="520700"/>
            <a:chOff x="3046412" y="1752600"/>
            <a:chExt cx="520700" cy="520700"/>
          </a:xfrm>
        </p:grpSpPr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3046412" y="1752600"/>
              <a:ext cx="520700" cy="5207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211512" y="1846263"/>
              <a:ext cx="36513" cy="28575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1" y="0"/>
                </a:cxn>
                <a:cxn ang="0">
                  <a:pos x="0" y="15"/>
                </a:cxn>
                <a:cxn ang="0">
                  <a:pos x="2" y="18"/>
                </a:cxn>
                <a:cxn ang="0">
                  <a:pos x="23" y="3"/>
                </a:cxn>
              </a:cxnLst>
              <a:rect l="0" t="0" r="r" b="b"/>
              <a:pathLst>
                <a:path w="23" h="18">
                  <a:moveTo>
                    <a:pt x="23" y="3"/>
                  </a:moveTo>
                  <a:lnTo>
                    <a:pt x="21" y="0"/>
                  </a:lnTo>
                  <a:lnTo>
                    <a:pt x="0" y="15"/>
                  </a:lnTo>
                  <a:lnTo>
                    <a:pt x="2" y="18"/>
                  </a:lnTo>
                  <a:lnTo>
                    <a:pt x="23" y="3"/>
                  </a:lnTo>
                  <a:close/>
                </a:path>
              </a:pathLst>
            </a:custGeom>
            <a:solidFill>
              <a:srgbClr val="E4E4E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3319462" y="2011363"/>
              <a:ext cx="65088" cy="49213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41" y="5"/>
                </a:cxn>
                <a:cxn ang="0">
                  <a:pos x="36" y="0"/>
                </a:cxn>
                <a:cxn ang="0">
                  <a:pos x="0" y="26"/>
                </a:cxn>
                <a:cxn ang="0">
                  <a:pos x="4" y="31"/>
                </a:cxn>
              </a:cxnLst>
              <a:rect l="0" t="0" r="r" b="b"/>
              <a:pathLst>
                <a:path w="41" h="31">
                  <a:moveTo>
                    <a:pt x="4" y="31"/>
                  </a:moveTo>
                  <a:lnTo>
                    <a:pt x="41" y="5"/>
                  </a:lnTo>
                  <a:lnTo>
                    <a:pt x="36" y="0"/>
                  </a:lnTo>
                  <a:lnTo>
                    <a:pt x="0" y="26"/>
                  </a:lnTo>
                  <a:lnTo>
                    <a:pt x="4" y="31"/>
                  </a:lnTo>
                  <a:close/>
                </a:path>
              </a:pathLst>
            </a:custGeom>
            <a:solidFill>
              <a:srgbClr val="E4E4E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179762" y="1857375"/>
              <a:ext cx="242888" cy="338138"/>
            </a:xfrm>
            <a:custGeom>
              <a:avLst/>
              <a:gdLst/>
              <a:ahLst/>
              <a:cxnLst>
                <a:cxn ang="0">
                  <a:pos x="112" y="164"/>
                </a:cxn>
                <a:cxn ang="0">
                  <a:pos x="93" y="164"/>
                </a:cxn>
                <a:cxn ang="0">
                  <a:pos x="93" y="159"/>
                </a:cxn>
                <a:cxn ang="0">
                  <a:pos x="94" y="157"/>
                </a:cxn>
                <a:cxn ang="0">
                  <a:pos x="84" y="144"/>
                </a:cxn>
                <a:cxn ang="0">
                  <a:pos x="84" y="139"/>
                </a:cxn>
                <a:cxn ang="0">
                  <a:pos x="91" y="136"/>
                </a:cxn>
                <a:cxn ang="0">
                  <a:pos x="92" y="136"/>
                </a:cxn>
                <a:cxn ang="0">
                  <a:pos x="135" y="107"/>
                </a:cxn>
                <a:cxn ang="0">
                  <a:pos x="130" y="100"/>
                </a:cxn>
                <a:cxn ang="0">
                  <a:pos x="86" y="129"/>
                </a:cxn>
                <a:cxn ang="0">
                  <a:pos x="87" y="129"/>
                </a:cxn>
                <a:cxn ang="0">
                  <a:pos x="23" y="99"/>
                </a:cxn>
                <a:cxn ang="0">
                  <a:pos x="36" y="35"/>
                </a:cxn>
                <a:cxn ang="0">
                  <a:pos x="83" y="104"/>
                </a:cxn>
                <a:cxn ang="0">
                  <a:pos x="104" y="89"/>
                </a:cxn>
                <a:cxn ang="0">
                  <a:pos x="44" y="7"/>
                </a:cxn>
                <a:cxn ang="0">
                  <a:pos x="41" y="9"/>
                </a:cxn>
                <a:cxn ang="0">
                  <a:pos x="34" y="0"/>
                </a:cxn>
                <a:cxn ang="0">
                  <a:pos x="23" y="8"/>
                </a:cxn>
                <a:cxn ang="0">
                  <a:pos x="29" y="17"/>
                </a:cxn>
                <a:cxn ang="0">
                  <a:pos x="26" y="19"/>
                </a:cxn>
                <a:cxn ang="0">
                  <a:pos x="30" y="26"/>
                </a:cxn>
                <a:cxn ang="0">
                  <a:pos x="12" y="104"/>
                </a:cxn>
                <a:cxn ang="0">
                  <a:pos x="78" y="139"/>
                </a:cxn>
                <a:cxn ang="0">
                  <a:pos x="78" y="144"/>
                </a:cxn>
                <a:cxn ang="0">
                  <a:pos x="68" y="157"/>
                </a:cxn>
                <a:cxn ang="0">
                  <a:pos x="68" y="164"/>
                </a:cxn>
                <a:cxn ang="0">
                  <a:pos x="50" y="164"/>
                </a:cxn>
                <a:cxn ang="0">
                  <a:pos x="38" y="177"/>
                </a:cxn>
                <a:cxn ang="0">
                  <a:pos x="50" y="189"/>
                </a:cxn>
                <a:cxn ang="0">
                  <a:pos x="112" y="189"/>
                </a:cxn>
                <a:cxn ang="0">
                  <a:pos x="124" y="177"/>
                </a:cxn>
                <a:cxn ang="0">
                  <a:pos x="112" y="164"/>
                </a:cxn>
              </a:cxnLst>
              <a:rect l="0" t="0" r="r" b="b"/>
              <a:pathLst>
                <a:path w="135" h="189">
                  <a:moveTo>
                    <a:pt x="112" y="164"/>
                  </a:moveTo>
                  <a:cubicBezTo>
                    <a:pt x="93" y="164"/>
                    <a:pt x="93" y="164"/>
                    <a:pt x="93" y="164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8"/>
                    <a:pt x="94" y="158"/>
                    <a:pt x="94" y="157"/>
                  </a:cubicBezTo>
                  <a:cubicBezTo>
                    <a:pt x="94" y="151"/>
                    <a:pt x="90" y="146"/>
                    <a:pt x="84" y="144"/>
                  </a:cubicBezTo>
                  <a:cubicBezTo>
                    <a:pt x="84" y="139"/>
                    <a:pt x="84" y="139"/>
                    <a:pt x="84" y="139"/>
                  </a:cubicBezTo>
                  <a:cubicBezTo>
                    <a:pt x="87" y="138"/>
                    <a:pt x="89" y="137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7" y="129"/>
                    <a:pt x="87" y="129"/>
                    <a:pt x="87" y="129"/>
                  </a:cubicBezTo>
                  <a:cubicBezTo>
                    <a:pt x="60" y="133"/>
                    <a:pt x="34" y="122"/>
                    <a:pt x="23" y="99"/>
                  </a:cubicBezTo>
                  <a:cubicBezTo>
                    <a:pt x="13" y="78"/>
                    <a:pt x="19" y="53"/>
                    <a:pt x="36" y="3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8" y="46"/>
                    <a:pt x="0" y="77"/>
                    <a:pt x="12" y="104"/>
                  </a:cubicBezTo>
                  <a:cubicBezTo>
                    <a:pt x="23" y="127"/>
                    <a:pt x="55" y="141"/>
                    <a:pt x="78" y="139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72" y="146"/>
                    <a:pt x="68" y="151"/>
                    <a:pt x="68" y="157"/>
                  </a:cubicBezTo>
                  <a:cubicBezTo>
                    <a:pt x="68" y="164"/>
                    <a:pt x="68" y="164"/>
                    <a:pt x="68" y="164"/>
                  </a:cubicBezTo>
                  <a:cubicBezTo>
                    <a:pt x="50" y="164"/>
                    <a:pt x="50" y="164"/>
                    <a:pt x="50" y="164"/>
                  </a:cubicBezTo>
                  <a:cubicBezTo>
                    <a:pt x="43" y="164"/>
                    <a:pt x="38" y="170"/>
                    <a:pt x="38" y="177"/>
                  </a:cubicBezTo>
                  <a:cubicBezTo>
                    <a:pt x="38" y="183"/>
                    <a:pt x="43" y="189"/>
                    <a:pt x="50" y="189"/>
                  </a:cubicBezTo>
                  <a:cubicBezTo>
                    <a:pt x="112" y="189"/>
                    <a:pt x="112" y="189"/>
                    <a:pt x="112" y="189"/>
                  </a:cubicBezTo>
                  <a:cubicBezTo>
                    <a:pt x="119" y="189"/>
                    <a:pt x="124" y="183"/>
                    <a:pt x="124" y="177"/>
                  </a:cubicBezTo>
                  <a:cubicBezTo>
                    <a:pt x="124" y="170"/>
                    <a:pt x="119" y="164"/>
                    <a:pt x="112" y="164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05600" y="3028950"/>
            <a:ext cx="530225" cy="530225"/>
            <a:chOff x="3636962" y="1733550"/>
            <a:chExt cx="530225" cy="530225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3636962" y="1733550"/>
              <a:ext cx="530225" cy="53022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3784600" y="1858963"/>
              <a:ext cx="233363" cy="280988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1" y="149"/>
                </a:cxn>
                <a:cxn ang="0">
                  <a:pos x="122" y="155"/>
                </a:cxn>
                <a:cxn ang="0">
                  <a:pos x="128" y="8"/>
                </a:cxn>
                <a:cxn ang="0">
                  <a:pos x="27" y="133"/>
                </a:cxn>
                <a:cxn ang="0">
                  <a:pos x="26" y="117"/>
                </a:cxn>
                <a:cxn ang="0">
                  <a:pos x="27" y="133"/>
                </a:cxn>
                <a:cxn ang="0">
                  <a:pos x="18" y="99"/>
                </a:cxn>
                <a:cxn ang="0">
                  <a:pos x="34" y="99"/>
                </a:cxn>
                <a:cxn ang="0">
                  <a:pos x="26" y="82"/>
                </a:cxn>
                <a:cxn ang="0">
                  <a:pos x="26" y="65"/>
                </a:cxn>
                <a:cxn ang="0">
                  <a:pos x="26" y="82"/>
                </a:cxn>
                <a:cxn ang="0">
                  <a:pos x="44" y="125"/>
                </a:cxn>
                <a:cxn ang="0">
                  <a:pos x="60" y="125"/>
                </a:cxn>
                <a:cxn ang="0">
                  <a:pos x="52" y="107"/>
                </a:cxn>
                <a:cxn ang="0">
                  <a:pos x="52" y="91"/>
                </a:cxn>
                <a:cxn ang="0">
                  <a:pos x="52" y="107"/>
                </a:cxn>
                <a:cxn ang="0">
                  <a:pos x="43" y="73"/>
                </a:cxn>
                <a:cxn ang="0">
                  <a:pos x="60" y="73"/>
                </a:cxn>
                <a:cxn ang="0">
                  <a:pos x="78" y="133"/>
                </a:cxn>
                <a:cxn ang="0">
                  <a:pos x="78" y="116"/>
                </a:cxn>
                <a:cxn ang="0">
                  <a:pos x="78" y="133"/>
                </a:cxn>
                <a:cxn ang="0">
                  <a:pos x="69" y="99"/>
                </a:cxn>
                <a:cxn ang="0">
                  <a:pos x="86" y="98"/>
                </a:cxn>
                <a:cxn ang="0">
                  <a:pos x="78" y="81"/>
                </a:cxn>
                <a:cxn ang="0">
                  <a:pos x="77" y="64"/>
                </a:cxn>
                <a:cxn ang="0">
                  <a:pos x="78" y="81"/>
                </a:cxn>
                <a:cxn ang="0">
                  <a:pos x="104" y="133"/>
                </a:cxn>
                <a:cxn ang="0">
                  <a:pos x="95" y="99"/>
                </a:cxn>
                <a:cxn ang="0">
                  <a:pos x="112" y="99"/>
                </a:cxn>
                <a:cxn ang="0">
                  <a:pos x="95" y="73"/>
                </a:cxn>
                <a:cxn ang="0">
                  <a:pos x="112" y="72"/>
                </a:cxn>
                <a:cxn ang="0">
                  <a:pos x="95" y="73"/>
                </a:cxn>
                <a:cxn ang="0">
                  <a:pos x="29" y="45"/>
                </a:cxn>
                <a:cxn ang="0">
                  <a:pos x="28" y="16"/>
                </a:cxn>
                <a:cxn ang="0">
                  <a:pos x="115" y="29"/>
                </a:cxn>
              </a:cxnLst>
              <a:rect l="0" t="0" r="r" b="b"/>
              <a:pathLst>
                <a:path w="130" h="157">
                  <a:moveTo>
                    <a:pt x="121" y="0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3" y="2"/>
                    <a:pt x="0" y="5"/>
                    <a:pt x="0" y="9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1" y="153"/>
                    <a:pt x="5" y="157"/>
                    <a:pt x="9" y="157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7" y="155"/>
                    <a:pt x="130" y="152"/>
                    <a:pt x="130" y="14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4"/>
                    <a:pt x="125" y="0"/>
                    <a:pt x="121" y="0"/>
                  </a:cubicBezTo>
                  <a:close/>
                  <a:moveTo>
                    <a:pt x="27" y="133"/>
                  </a:moveTo>
                  <a:cubicBezTo>
                    <a:pt x="22" y="133"/>
                    <a:pt x="18" y="130"/>
                    <a:pt x="18" y="125"/>
                  </a:cubicBezTo>
                  <a:cubicBezTo>
                    <a:pt x="18" y="120"/>
                    <a:pt x="22" y="117"/>
                    <a:pt x="26" y="117"/>
                  </a:cubicBezTo>
                  <a:cubicBezTo>
                    <a:pt x="31" y="117"/>
                    <a:pt x="35" y="120"/>
                    <a:pt x="35" y="125"/>
                  </a:cubicBezTo>
                  <a:cubicBezTo>
                    <a:pt x="35" y="129"/>
                    <a:pt x="31" y="133"/>
                    <a:pt x="27" y="133"/>
                  </a:cubicBezTo>
                  <a:close/>
                  <a:moveTo>
                    <a:pt x="26" y="107"/>
                  </a:moveTo>
                  <a:cubicBezTo>
                    <a:pt x="22" y="107"/>
                    <a:pt x="18" y="104"/>
                    <a:pt x="18" y="99"/>
                  </a:cubicBezTo>
                  <a:cubicBezTo>
                    <a:pt x="18" y="95"/>
                    <a:pt x="21" y="91"/>
                    <a:pt x="26" y="91"/>
                  </a:cubicBezTo>
                  <a:cubicBezTo>
                    <a:pt x="31" y="91"/>
                    <a:pt x="34" y="94"/>
                    <a:pt x="34" y="99"/>
                  </a:cubicBezTo>
                  <a:cubicBezTo>
                    <a:pt x="34" y="104"/>
                    <a:pt x="31" y="107"/>
                    <a:pt x="26" y="107"/>
                  </a:cubicBezTo>
                  <a:close/>
                  <a:moveTo>
                    <a:pt x="26" y="82"/>
                  </a:moveTo>
                  <a:cubicBezTo>
                    <a:pt x="21" y="82"/>
                    <a:pt x="18" y="78"/>
                    <a:pt x="18" y="73"/>
                  </a:cubicBezTo>
                  <a:cubicBezTo>
                    <a:pt x="17" y="69"/>
                    <a:pt x="21" y="65"/>
                    <a:pt x="26" y="65"/>
                  </a:cubicBezTo>
                  <a:cubicBezTo>
                    <a:pt x="30" y="65"/>
                    <a:pt x="34" y="69"/>
                    <a:pt x="34" y="73"/>
                  </a:cubicBezTo>
                  <a:cubicBezTo>
                    <a:pt x="34" y="78"/>
                    <a:pt x="30" y="82"/>
                    <a:pt x="26" y="82"/>
                  </a:cubicBezTo>
                  <a:close/>
                  <a:moveTo>
                    <a:pt x="52" y="133"/>
                  </a:moveTo>
                  <a:cubicBezTo>
                    <a:pt x="48" y="133"/>
                    <a:pt x="44" y="129"/>
                    <a:pt x="44" y="125"/>
                  </a:cubicBezTo>
                  <a:cubicBezTo>
                    <a:pt x="44" y="120"/>
                    <a:pt x="48" y="116"/>
                    <a:pt x="52" y="116"/>
                  </a:cubicBezTo>
                  <a:cubicBezTo>
                    <a:pt x="57" y="116"/>
                    <a:pt x="60" y="120"/>
                    <a:pt x="60" y="125"/>
                  </a:cubicBezTo>
                  <a:cubicBezTo>
                    <a:pt x="61" y="129"/>
                    <a:pt x="57" y="133"/>
                    <a:pt x="52" y="133"/>
                  </a:cubicBezTo>
                  <a:close/>
                  <a:moveTo>
                    <a:pt x="52" y="107"/>
                  </a:moveTo>
                  <a:cubicBezTo>
                    <a:pt x="47" y="107"/>
                    <a:pt x="44" y="103"/>
                    <a:pt x="44" y="99"/>
                  </a:cubicBezTo>
                  <a:cubicBezTo>
                    <a:pt x="44" y="94"/>
                    <a:pt x="47" y="91"/>
                    <a:pt x="52" y="91"/>
                  </a:cubicBezTo>
                  <a:cubicBezTo>
                    <a:pt x="56" y="91"/>
                    <a:pt x="60" y="94"/>
                    <a:pt x="60" y="99"/>
                  </a:cubicBezTo>
                  <a:cubicBezTo>
                    <a:pt x="60" y="103"/>
                    <a:pt x="57" y="107"/>
                    <a:pt x="52" y="107"/>
                  </a:cubicBezTo>
                  <a:close/>
                  <a:moveTo>
                    <a:pt x="52" y="81"/>
                  </a:moveTo>
                  <a:cubicBezTo>
                    <a:pt x="47" y="81"/>
                    <a:pt x="43" y="78"/>
                    <a:pt x="43" y="73"/>
                  </a:cubicBezTo>
                  <a:cubicBezTo>
                    <a:pt x="43" y="69"/>
                    <a:pt x="47" y="65"/>
                    <a:pt x="52" y="65"/>
                  </a:cubicBezTo>
                  <a:cubicBezTo>
                    <a:pt x="56" y="65"/>
                    <a:pt x="60" y="68"/>
                    <a:pt x="60" y="73"/>
                  </a:cubicBezTo>
                  <a:cubicBezTo>
                    <a:pt x="60" y="77"/>
                    <a:pt x="56" y="81"/>
                    <a:pt x="52" y="81"/>
                  </a:cubicBezTo>
                  <a:close/>
                  <a:moveTo>
                    <a:pt x="78" y="133"/>
                  </a:moveTo>
                  <a:cubicBezTo>
                    <a:pt x="74" y="133"/>
                    <a:pt x="70" y="129"/>
                    <a:pt x="70" y="124"/>
                  </a:cubicBezTo>
                  <a:cubicBezTo>
                    <a:pt x="70" y="120"/>
                    <a:pt x="73" y="116"/>
                    <a:pt x="78" y="116"/>
                  </a:cubicBezTo>
                  <a:cubicBezTo>
                    <a:pt x="83" y="116"/>
                    <a:pt x="86" y="120"/>
                    <a:pt x="86" y="124"/>
                  </a:cubicBezTo>
                  <a:cubicBezTo>
                    <a:pt x="86" y="129"/>
                    <a:pt x="83" y="133"/>
                    <a:pt x="78" y="133"/>
                  </a:cubicBezTo>
                  <a:close/>
                  <a:moveTo>
                    <a:pt x="78" y="107"/>
                  </a:moveTo>
                  <a:cubicBezTo>
                    <a:pt x="73" y="107"/>
                    <a:pt x="70" y="103"/>
                    <a:pt x="69" y="99"/>
                  </a:cubicBezTo>
                  <a:cubicBezTo>
                    <a:pt x="69" y="94"/>
                    <a:pt x="73" y="90"/>
                    <a:pt x="78" y="90"/>
                  </a:cubicBezTo>
                  <a:cubicBezTo>
                    <a:pt x="82" y="90"/>
                    <a:pt x="86" y="94"/>
                    <a:pt x="86" y="98"/>
                  </a:cubicBezTo>
                  <a:cubicBezTo>
                    <a:pt x="86" y="103"/>
                    <a:pt x="82" y="107"/>
                    <a:pt x="78" y="107"/>
                  </a:cubicBezTo>
                  <a:close/>
                  <a:moveTo>
                    <a:pt x="78" y="81"/>
                  </a:moveTo>
                  <a:cubicBezTo>
                    <a:pt x="73" y="81"/>
                    <a:pt x="69" y="77"/>
                    <a:pt x="69" y="73"/>
                  </a:cubicBezTo>
                  <a:cubicBezTo>
                    <a:pt x="69" y="68"/>
                    <a:pt x="73" y="65"/>
                    <a:pt x="77" y="64"/>
                  </a:cubicBezTo>
                  <a:cubicBezTo>
                    <a:pt x="82" y="64"/>
                    <a:pt x="86" y="68"/>
                    <a:pt x="86" y="73"/>
                  </a:cubicBezTo>
                  <a:cubicBezTo>
                    <a:pt x="86" y="77"/>
                    <a:pt x="82" y="81"/>
                    <a:pt x="78" y="81"/>
                  </a:cubicBezTo>
                  <a:close/>
                  <a:moveTo>
                    <a:pt x="113" y="124"/>
                  </a:moveTo>
                  <a:cubicBezTo>
                    <a:pt x="113" y="129"/>
                    <a:pt x="109" y="133"/>
                    <a:pt x="104" y="133"/>
                  </a:cubicBezTo>
                  <a:cubicBezTo>
                    <a:pt x="99" y="133"/>
                    <a:pt x="95" y="129"/>
                    <a:pt x="95" y="124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94"/>
                    <a:pt x="99" y="90"/>
                    <a:pt x="103" y="90"/>
                  </a:cubicBezTo>
                  <a:cubicBezTo>
                    <a:pt x="108" y="90"/>
                    <a:pt x="112" y="94"/>
                    <a:pt x="112" y="99"/>
                  </a:cubicBezTo>
                  <a:lnTo>
                    <a:pt x="113" y="124"/>
                  </a:lnTo>
                  <a:close/>
                  <a:moveTo>
                    <a:pt x="95" y="73"/>
                  </a:moveTo>
                  <a:cubicBezTo>
                    <a:pt x="95" y="68"/>
                    <a:pt x="99" y="64"/>
                    <a:pt x="103" y="64"/>
                  </a:cubicBezTo>
                  <a:cubicBezTo>
                    <a:pt x="108" y="64"/>
                    <a:pt x="112" y="68"/>
                    <a:pt x="112" y="72"/>
                  </a:cubicBezTo>
                  <a:cubicBezTo>
                    <a:pt x="112" y="77"/>
                    <a:pt x="108" y="81"/>
                    <a:pt x="103" y="81"/>
                  </a:cubicBezTo>
                  <a:cubicBezTo>
                    <a:pt x="99" y="81"/>
                    <a:pt x="95" y="77"/>
                    <a:pt x="95" y="73"/>
                  </a:cubicBezTo>
                  <a:close/>
                  <a:moveTo>
                    <a:pt x="100" y="44"/>
                  </a:moveTo>
                  <a:cubicBezTo>
                    <a:pt x="29" y="45"/>
                    <a:pt x="29" y="45"/>
                    <a:pt x="29" y="45"/>
                  </a:cubicBezTo>
                  <a:cubicBezTo>
                    <a:pt x="20" y="45"/>
                    <a:pt x="14" y="38"/>
                    <a:pt x="14" y="30"/>
                  </a:cubicBezTo>
                  <a:cubicBezTo>
                    <a:pt x="14" y="22"/>
                    <a:pt x="20" y="16"/>
                    <a:pt x="28" y="16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8" y="15"/>
                    <a:pt x="115" y="21"/>
                    <a:pt x="115" y="29"/>
                  </a:cubicBezTo>
                  <a:cubicBezTo>
                    <a:pt x="115" y="37"/>
                    <a:pt x="108" y="44"/>
                    <a:pt x="100" y="44"/>
                  </a:cubicBezTo>
                  <a:close/>
                </a:path>
              </a:pathLst>
            </a:custGeom>
            <a:solidFill>
              <a:srgbClr val="E9E9E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170256" y="1276350"/>
            <a:ext cx="2500313" cy="3244406"/>
            <a:chOff x="3170256" y="1276350"/>
            <a:chExt cx="2500313" cy="3244406"/>
          </a:xfrm>
        </p:grpSpPr>
        <p:grpSp>
          <p:nvGrpSpPr>
            <p:cNvPr id="58" name="Group 4"/>
            <p:cNvGrpSpPr>
              <a:grpSpLocks noChangeAspect="1"/>
            </p:cNvGrpSpPr>
            <p:nvPr/>
          </p:nvGrpSpPr>
          <p:grpSpPr bwMode="auto">
            <a:xfrm>
              <a:off x="3581400" y="1913811"/>
              <a:ext cx="1688227" cy="2258139"/>
              <a:chOff x="1344" y="250"/>
              <a:chExt cx="2043" cy="2138"/>
            </a:xfrm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1344" y="1635"/>
                <a:ext cx="1864" cy="753"/>
              </a:xfrm>
              <a:custGeom>
                <a:avLst/>
                <a:gdLst/>
                <a:ahLst/>
                <a:cxnLst>
                  <a:cxn ang="0">
                    <a:pos x="1751" y="0"/>
                  </a:cxn>
                  <a:cxn ang="0">
                    <a:pos x="115" y="461"/>
                  </a:cxn>
                  <a:cxn ang="0">
                    <a:pos x="0" y="753"/>
                  </a:cxn>
                  <a:cxn ang="0">
                    <a:pos x="1864" y="292"/>
                  </a:cxn>
                  <a:cxn ang="0">
                    <a:pos x="1751" y="0"/>
                  </a:cxn>
                </a:cxnLst>
                <a:rect l="0" t="0" r="r" b="b"/>
                <a:pathLst>
                  <a:path w="1864" h="753">
                    <a:moveTo>
                      <a:pt x="1751" y="0"/>
                    </a:moveTo>
                    <a:lnTo>
                      <a:pt x="115" y="461"/>
                    </a:lnTo>
                    <a:lnTo>
                      <a:pt x="0" y="753"/>
                    </a:lnTo>
                    <a:lnTo>
                      <a:pt x="1864" y="292"/>
                    </a:lnTo>
                    <a:lnTo>
                      <a:pt x="175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1523" y="1175"/>
                <a:ext cx="1507" cy="752"/>
              </a:xfrm>
              <a:custGeom>
                <a:avLst/>
                <a:gdLst/>
                <a:ahLst/>
                <a:cxnLst>
                  <a:cxn ang="0">
                    <a:pos x="1393" y="0"/>
                  </a:cxn>
                  <a:cxn ang="0">
                    <a:pos x="113" y="460"/>
                  </a:cxn>
                  <a:cxn ang="0">
                    <a:pos x="0" y="752"/>
                  </a:cxn>
                  <a:cxn ang="0">
                    <a:pos x="1507" y="290"/>
                  </a:cxn>
                  <a:cxn ang="0">
                    <a:pos x="1393" y="0"/>
                  </a:cxn>
                </a:cxnLst>
                <a:rect l="0" t="0" r="r" b="b"/>
                <a:pathLst>
                  <a:path w="1507" h="752">
                    <a:moveTo>
                      <a:pt x="1393" y="0"/>
                    </a:moveTo>
                    <a:lnTo>
                      <a:pt x="113" y="460"/>
                    </a:lnTo>
                    <a:lnTo>
                      <a:pt x="0" y="752"/>
                    </a:lnTo>
                    <a:lnTo>
                      <a:pt x="1507" y="290"/>
                    </a:lnTo>
                    <a:lnTo>
                      <a:pt x="13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1703" y="714"/>
                <a:ext cx="1148" cy="751"/>
              </a:xfrm>
              <a:custGeom>
                <a:avLst/>
                <a:gdLst/>
                <a:ahLst/>
                <a:cxnLst>
                  <a:cxn ang="0">
                    <a:pos x="1035" y="0"/>
                  </a:cxn>
                  <a:cxn ang="0">
                    <a:pos x="112" y="461"/>
                  </a:cxn>
                  <a:cxn ang="0">
                    <a:pos x="0" y="751"/>
                  </a:cxn>
                  <a:cxn ang="0">
                    <a:pos x="1148" y="291"/>
                  </a:cxn>
                  <a:cxn ang="0">
                    <a:pos x="1035" y="0"/>
                  </a:cxn>
                </a:cxnLst>
                <a:rect l="0" t="0" r="r" b="b"/>
                <a:pathLst>
                  <a:path w="1148" h="751">
                    <a:moveTo>
                      <a:pt x="1035" y="0"/>
                    </a:moveTo>
                    <a:lnTo>
                      <a:pt x="112" y="461"/>
                    </a:lnTo>
                    <a:lnTo>
                      <a:pt x="0" y="751"/>
                    </a:lnTo>
                    <a:lnTo>
                      <a:pt x="1148" y="291"/>
                    </a:lnTo>
                    <a:lnTo>
                      <a:pt x="1035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1882" y="250"/>
                <a:ext cx="789" cy="755"/>
              </a:xfrm>
              <a:custGeom>
                <a:avLst/>
                <a:gdLst/>
                <a:ahLst/>
                <a:cxnLst>
                  <a:cxn ang="0">
                    <a:pos x="675" y="0"/>
                  </a:cxn>
                  <a:cxn ang="0">
                    <a:pos x="113" y="464"/>
                  </a:cxn>
                  <a:cxn ang="0">
                    <a:pos x="0" y="755"/>
                  </a:cxn>
                  <a:cxn ang="0">
                    <a:pos x="789" y="294"/>
                  </a:cxn>
                  <a:cxn ang="0">
                    <a:pos x="675" y="0"/>
                  </a:cxn>
                </a:cxnLst>
                <a:rect l="0" t="0" r="r" b="b"/>
                <a:pathLst>
                  <a:path w="789" h="755">
                    <a:moveTo>
                      <a:pt x="675" y="0"/>
                    </a:moveTo>
                    <a:lnTo>
                      <a:pt x="113" y="464"/>
                    </a:lnTo>
                    <a:lnTo>
                      <a:pt x="0" y="755"/>
                    </a:lnTo>
                    <a:lnTo>
                      <a:pt x="789" y="294"/>
                    </a:lnTo>
                    <a:lnTo>
                      <a:pt x="675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523" y="1635"/>
                <a:ext cx="1685" cy="292"/>
              </a:xfrm>
              <a:custGeom>
                <a:avLst/>
                <a:gdLst/>
                <a:ahLst/>
                <a:cxnLst>
                  <a:cxn ang="0">
                    <a:pos x="1685" y="292"/>
                  </a:cxn>
                  <a:cxn ang="0">
                    <a:pos x="1572" y="0"/>
                  </a:cxn>
                  <a:cxn ang="0">
                    <a:pos x="113" y="0"/>
                  </a:cxn>
                  <a:cxn ang="0">
                    <a:pos x="0" y="292"/>
                  </a:cxn>
                  <a:cxn ang="0">
                    <a:pos x="1685" y="292"/>
                  </a:cxn>
                </a:cxnLst>
                <a:rect l="0" t="0" r="r" b="b"/>
                <a:pathLst>
                  <a:path w="1685" h="292">
                    <a:moveTo>
                      <a:pt x="1685" y="292"/>
                    </a:moveTo>
                    <a:lnTo>
                      <a:pt x="1572" y="0"/>
                    </a:lnTo>
                    <a:lnTo>
                      <a:pt x="113" y="0"/>
                    </a:lnTo>
                    <a:lnTo>
                      <a:pt x="0" y="292"/>
                    </a:lnTo>
                    <a:lnTo>
                      <a:pt x="1685" y="29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4" name="Freeform 10"/>
              <p:cNvSpPr>
                <a:spLocks/>
              </p:cNvSpPr>
              <p:nvPr/>
            </p:nvSpPr>
            <p:spPr bwMode="auto">
              <a:xfrm>
                <a:off x="1703" y="1175"/>
                <a:ext cx="1327" cy="290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0" y="290"/>
                  </a:cxn>
                  <a:cxn ang="0">
                    <a:pos x="1327" y="290"/>
                  </a:cxn>
                  <a:cxn ang="0">
                    <a:pos x="1213" y="0"/>
                  </a:cxn>
                  <a:cxn ang="0">
                    <a:pos x="112" y="0"/>
                  </a:cxn>
                </a:cxnLst>
                <a:rect l="0" t="0" r="r" b="b"/>
                <a:pathLst>
                  <a:path w="1327" h="290">
                    <a:moveTo>
                      <a:pt x="112" y="0"/>
                    </a:moveTo>
                    <a:lnTo>
                      <a:pt x="0" y="290"/>
                    </a:lnTo>
                    <a:lnTo>
                      <a:pt x="1327" y="290"/>
                    </a:lnTo>
                    <a:lnTo>
                      <a:pt x="1213" y="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>
                <a:off x="2061" y="250"/>
                <a:ext cx="610" cy="294"/>
              </a:xfrm>
              <a:custGeom>
                <a:avLst/>
                <a:gdLst/>
                <a:ahLst/>
                <a:cxnLst>
                  <a:cxn ang="0">
                    <a:pos x="610" y="294"/>
                  </a:cxn>
                  <a:cxn ang="0">
                    <a:pos x="496" y="0"/>
                  </a:cxn>
                  <a:cxn ang="0">
                    <a:pos x="115" y="0"/>
                  </a:cxn>
                  <a:cxn ang="0">
                    <a:pos x="0" y="294"/>
                  </a:cxn>
                  <a:cxn ang="0">
                    <a:pos x="610" y="294"/>
                  </a:cxn>
                </a:cxnLst>
                <a:rect l="0" t="0" r="r" b="b"/>
                <a:pathLst>
                  <a:path w="610" h="294">
                    <a:moveTo>
                      <a:pt x="610" y="294"/>
                    </a:moveTo>
                    <a:lnTo>
                      <a:pt x="496" y="0"/>
                    </a:lnTo>
                    <a:lnTo>
                      <a:pt x="115" y="0"/>
                    </a:lnTo>
                    <a:lnTo>
                      <a:pt x="0" y="294"/>
                    </a:lnTo>
                    <a:lnTo>
                      <a:pt x="610" y="29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1882" y="714"/>
                <a:ext cx="969" cy="291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0" y="291"/>
                  </a:cxn>
                  <a:cxn ang="0">
                    <a:pos x="969" y="291"/>
                  </a:cxn>
                  <a:cxn ang="0">
                    <a:pos x="856" y="0"/>
                  </a:cxn>
                  <a:cxn ang="0">
                    <a:pos x="113" y="0"/>
                  </a:cxn>
                </a:cxnLst>
                <a:rect l="0" t="0" r="r" b="b"/>
                <a:pathLst>
                  <a:path w="969" h="291">
                    <a:moveTo>
                      <a:pt x="113" y="0"/>
                    </a:moveTo>
                    <a:lnTo>
                      <a:pt x="0" y="291"/>
                    </a:lnTo>
                    <a:lnTo>
                      <a:pt x="969" y="291"/>
                    </a:lnTo>
                    <a:lnTo>
                      <a:pt x="856" y="0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1344" y="2096"/>
                <a:ext cx="2043" cy="292"/>
              </a:xfrm>
              <a:custGeom>
                <a:avLst/>
                <a:gdLst/>
                <a:ahLst/>
                <a:cxnLst>
                  <a:cxn ang="0">
                    <a:pos x="115" y="0"/>
                  </a:cxn>
                  <a:cxn ang="0">
                    <a:pos x="0" y="292"/>
                  </a:cxn>
                  <a:cxn ang="0">
                    <a:pos x="2043" y="292"/>
                  </a:cxn>
                  <a:cxn ang="0">
                    <a:pos x="1930" y="0"/>
                  </a:cxn>
                  <a:cxn ang="0">
                    <a:pos x="115" y="0"/>
                  </a:cxn>
                </a:cxnLst>
                <a:rect l="0" t="0" r="r" b="b"/>
                <a:pathLst>
                  <a:path w="2043" h="292">
                    <a:moveTo>
                      <a:pt x="115" y="0"/>
                    </a:moveTo>
                    <a:lnTo>
                      <a:pt x="0" y="292"/>
                    </a:lnTo>
                    <a:lnTo>
                      <a:pt x="2043" y="292"/>
                    </a:lnTo>
                    <a:lnTo>
                      <a:pt x="1930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grpSp>
          <p:nvGrpSpPr>
            <p:cNvPr id="33" name="Group 3"/>
            <p:cNvGrpSpPr>
              <a:grpSpLocks noChangeAspect="1"/>
            </p:cNvGrpSpPr>
            <p:nvPr/>
          </p:nvGrpSpPr>
          <p:grpSpPr bwMode="auto">
            <a:xfrm>
              <a:off x="3170256" y="1276350"/>
              <a:ext cx="2500313" cy="3244406"/>
              <a:chOff x="1630" y="-2"/>
              <a:chExt cx="2500" cy="3244"/>
            </a:xfrm>
          </p:grpSpPr>
          <p:sp>
            <p:nvSpPr>
              <p:cNvPr id="35" name="Freeform 4"/>
              <p:cNvSpPr>
                <a:spLocks noEditPoints="1"/>
              </p:cNvSpPr>
              <p:nvPr/>
            </p:nvSpPr>
            <p:spPr bwMode="auto">
              <a:xfrm>
                <a:off x="1630" y="-2"/>
                <a:ext cx="2500" cy="3244"/>
              </a:xfrm>
              <a:custGeom>
                <a:avLst/>
                <a:gdLst/>
                <a:ahLst/>
                <a:cxnLst>
                  <a:cxn ang="0">
                    <a:pos x="1203" y="0"/>
                  </a:cxn>
                  <a:cxn ang="0">
                    <a:pos x="65" y="0"/>
                  </a:cxn>
                  <a:cxn ang="0">
                    <a:pos x="0" y="65"/>
                  </a:cxn>
                  <a:cxn ang="0">
                    <a:pos x="0" y="1581"/>
                  </a:cxn>
                  <a:cxn ang="0">
                    <a:pos x="65" y="1646"/>
                  </a:cxn>
                  <a:cxn ang="0">
                    <a:pos x="1203" y="1646"/>
                  </a:cxn>
                  <a:cxn ang="0">
                    <a:pos x="1268" y="1581"/>
                  </a:cxn>
                  <a:cxn ang="0">
                    <a:pos x="1268" y="65"/>
                  </a:cxn>
                  <a:cxn ang="0">
                    <a:pos x="1203" y="0"/>
                  </a:cxn>
                  <a:cxn ang="0">
                    <a:pos x="1146" y="1501"/>
                  </a:cxn>
                  <a:cxn ang="0">
                    <a:pos x="125" y="1501"/>
                  </a:cxn>
                  <a:cxn ang="0">
                    <a:pos x="125" y="140"/>
                  </a:cxn>
                  <a:cxn ang="0">
                    <a:pos x="1146" y="140"/>
                  </a:cxn>
                  <a:cxn ang="0">
                    <a:pos x="1146" y="1501"/>
                  </a:cxn>
                </a:cxnLst>
                <a:rect l="0" t="0" r="r" b="b"/>
                <a:pathLst>
                  <a:path w="1268" h="1646">
                    <a:moveTo>
                      <a:pt x="1203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581"/>
                      <a:pt x="0" y="1581"/>
                      <a:pt x="0" y="1581"/>
                    </a:cubicBezTo>
                    <a:cubicBezTo>
                      <a:pt x="0" y="1617"/>
                      <a:pt x="29" y="1646"/>
                      <a:pt x="65" y="1646"/>
                    </a:cubicBezTo>
                    <a:cubicBezTo>
                      <a:pt x="1203" y="1646"/>
                      <a:pt x="1203" y="1646"/>
                      <a:pt x="1203" y="1646"/>
                    </a:cubicBezTo>
                    <a:cubicBezTo>
                      <a:pt x="1239" y="1646"/>
                      <a:pt x="1268" y="1617"/>
                      <a:pt x="1268" y="1581"/>
                    </a:cubicBezTo>
                    <a:cubicBezTo>
                      <a:pt x="1268" y="65"/>
                      <a:pt x="1268" y="65"/>
                      <a:pt x="1268" y="65"/>
                    </a:cubicBezTo>
                    <a:cubicBezTo>
                      <a:pt x="1268" y="29"/>
                      <a:pt x="1239" y="0"/>
                      <a:pt x="1203" y="0"/>
                    </a:cubicBezTo>
                    <a:close/>
                    <a:moveTo>
                      <a:pt x="1146" y="1501"/>
                    </a:moveTo>
                    <a:cubicBezTo>
                      <a:pt x="125" y="1501"/>
                      <a:pt x="125" y="1501"/>
                      <a:pt x="125" y="1501"/>
                    </a:cubicBezTo>
                    <a:cubicBezTo>
                      <a:pt x="125" y="140"/>
                      <a:pt x="125" y="140"/>
                      <a:pt x="125" y="140"/>
                    </a:cubicBezTo>
                    <a:cubicBezTo>
                      <a:pt x="1146" y="140"/>
                      <a:pt x="1146" y="140"/>
                      <a:pt x="1146" y="140"/>
                    </a:cubicBezTo>
                    <a:lnTo>
                      <a:pt x="1146" y="1501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805" y="3015"/>
                <a:ext cx="178" cy="176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" name="Oval 6"/>
              <p:cNvSpPr>
                <a:spLocks noChangeArrowheads="1"/>
              </p:cNvSpPr>
              <p:nvPr/>
            </p:nvSpPr>
            <p:spPr bwMode="auto">
              <a:xfrm>
                <a:off x="2858" y="108"/>
                <a:ext cx="50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41" name="Freeform 17"/>
          <p:cNvSpPr>
            <a:spLocks noEditPoints="1"/>
          </p:cNvSpPr>
          <p:nvPr/>
        </p:nvSpPr>
        <p:spPr bwMode="auto">
          <a:xfrm>
            <a:off x="5791200" y="1657350"/>
            <a:ext cx="792163" cy="190501"/>
          </a:xfrm>
          <a:custGeom>
            <a:avLst/>
            <a:gdLst/>
            <a:ahLst/>
            <a:cxnLst>
              <a:cxn ang="0">
                <a:pos x="667" y="81"/>
              </a:cxn>
              <a:cxn ang="0">
                <a:pos x="671" y="84"/>
              </a:cxn>
              <a:cxn ang="0">
                <a:pos x="625" y="121"/>
              </a:cxn>
              <a:cxn ang="0">
                <a:pos x="619" y="123"/>
              </a:cxn>
              <a:cxn ang="0">
                <a:pos x="613" y="81"/>
              </a:cxn>
              <a:cxn ang="0">
                <a:pos x="324" y="91"/>
              </a:cxn>
              <a:cxn ang="0">
                <a:pos x="318" y="90"/>
              </a:cxn>
              <a:cxn ang="0">
                <a:pos x="200" y="68"/>
              </a:cxn>
              <a:cxn ang="0">
                <a:pos x="157" y="74"/>
              </a:cxn>
              <a:cxn ang="0">
                <a:pos x="58" y="100"/>
              </a:cxn>
              <a:cxn ang="0">
                <a:pos x="15" y="77"/>
              </a:cxn>
              <a:cxn ang="0">
                <a:pos x="1" y="3"/>
              </a:cxn>
              <a:cxn ang="0">
                <a:pos x="2" y="0"/>
              </a:cxn>
              <a:cxn ang="0">
                <a:pos x="2" y="0"/>
              </a:cxn>
              <a:cxn ang="0">
                <a:pos x="12" y="3"/>
              </a:cxn>
              <a:cxn ang="0">
                <a:pos x="58" y="90"/>
              </a:cxn>
              <a:cxn ang="0">
                <a:pos x="154" y="64"/>
              </a:cxn>
              <a:cxn ang="0">
                <a:pos x="200" y="57"/>
              </a:cxn>
              <a:cxn ang="0">
                <a:pos x="319" y="80"/>
              </a:cxn>
              <a:cxn ang="0">
                <a:pos x="324" y="80"/>
              </a:cxn>
              <a:cxn ang="0">
                <a:pos x="612" y="70"/>
              </a:cxn>
              <a:cxn ang="0">
                <a:pos x="612" y="63"/>
              </a:cxn>
              <a:cxn ang="0">
                <a:pos x="612" y="63"/>
              </a:cxn>
              <a:cxn ang="0">
                <a:pos x="612" y="63"/>
              </a:cxn>
              <a:cxn ang="0">
                <a:pos x="612" y="63"/>
              </a:cxn>
              <a:cxn ang="0">
                <a:pos x="601" y="52"/>
              </a:cxn>
              <a:cxn ang="0">
                <a:pos x="588" y="43"/>
              </a:cxn>
              <a:cxn ang="0">
                <a:pos x="612" y="43"/>
              </a:cxn>
              <a:cxn ang="0">
                <a:pos x="669" y="73"/>
              </a:cxn>
              <a:cxn ang="0">
                <a:pos x="675" y="81"/>
              </a:cxn>
              <a:cxn ang="0">
                <a:pos x="655" y="86"/>
              </a:cxn>
              <a:cxn ang="0">
                <a:pos x="647" y="81"/>
              </a:cxn>
              <a:cxn ang="0">
                <a:pos x="625" y="81"/>
              </a:cxn>
              <a:cxn ang="0">
                <a:pos x="628" y="89"/>
              </a:cxn>
              <a:cxn ang="0">
                <a:pos x="653" y="70"/>
              </a:cxn>
              <a:cxn ang="0">
                <a:pos x="626" y="55"/>
              </a:cxn>
              <a:cxn ang="0">
                <a:pos x="650" y="70"/>
              </a:cxn>
              <a:cxn ang="0">
                <a:pos x="645" y="98"/>
              </a:cxn>
              <a:cxn ang="0">
                <a:pos x="626" y="100"/>
              </a:cxn>
              <a:cxn ang="0">
                <a:pos x="628" y="109"/>
              </a:cxn>
              <a:cxn ang="0">
                <a:pos x="630" y="70"/>
              </a:cxn>
              <a:cxn ang="0">
                <a:pos x="622" y="65"/>
              </a:cxn>
              <a:cxn ang="0">
                <a:pos x="623" y="70"/>
              </a:cxn>
            </a:cxnLst>
            <a:rect l="0" t="0" r="r" b="b"/>
            <a:pathLst>
              <a:path w="675" h="123">
                <a:moveTo>
                  <a:pt x="666" y="81"/>
                </a:moveTo>
                <a:cubicBezTo>
                  <a:pt x="667" y="81"/>
                  <a:pt x="667" y="81"/>
                  <a:pt x="667" y="81"/>
                </a:cubicBezTo>
                <a:cubicBezTo>
                  <a:pt x="667" y="81"/>
                  <a:pt x="667" y="81"/>
                  <a:pt x="667" y="81"/>
                </a:cubicBezTo>
                <a:cubicBezTo>
                  <a:pt x="671" y="84"/>
                  <a:pt x="671" y="84"/>
                  <a:pt x="671" y="84"/>
                </a:cubicBezTo>
                <a:cubicBezTo>
                  <a:pt x="668" y="89"/>
                  <a:pt x="668" y="89"/>
                  <a:pt x="668" y="89"/>
                </a:cubicBezTo>
                <a:cubicBezTo>
                  <a:pt x="658" y="102"/>
                  <a:pt x="643" y="116"/>
                  <a:pt x="625" y="121"/>
                </a:cubicBezTo>
                <a:cubicBezTo>
                  <a:pt x="625" y="121"/>
                  <a:pt x="625" y="121"/>
                  <a:pt x="625" y="121"/>
                </a:cubicBezTo>
                <a:cubicBezTo>
                  <a:pt x="619" y="123"/>
                  <a:pt x="619" y="123"/>
                  <a:pt x="619" y="123"/>
                </a:cubicBezTo>
                <a:cubicBezTo>
                  <a:pt x="618" y="117"/>
                  <a:pt x="618" y="117"/>
                  <a:pt x="618" y="117"/>
                </a:cubicBezTo>
                <a:cubicBezTo>
                  <a:pt x="617" y="105"/>
                  <a:pt x="614" y="93"/>
                  <a:pt x="613" y="81"/>
                </a:cubicBezTo>
                <a:cubicBezTo>
                  <a:pt x="613" y="81"/>
                  <a:pt x="613" y="81"/>
                  <a:pt x="613" y="81"/>
                </a:cubicBezTo>
                <a:cubicBezTo>
                  <a:pt x="513" y="82"/>
                  <a:pt x="416" y="92"/>
                  <a:pt x="324" y="91"/>
                </a:cubicBezTo>
                <a:cubicBezTo>
                  <a:pt x="324" y="91"/>
                  <a:pt x="324" y="91"/>
                  <a:pt x="324" y="91"/>
                </a:cubicBezTo>
                <a:cubicBezTo>
                  <a:pt x="322" y="91"/>
                  <a:pt x="320" y="91"/>
                  <a:pt x="318" y="90"/>
                </a:cubicBezTo>
                <a:cubicBezTo>
                  <a:pt x="318" y="90"/>
                  <a:pt x="318" y="90"/>
                  <a:pt x="318" y="90"/>
                </a:cubicBezTo>
                <a:cubicBezTo>
                  <a:pt x="268" y="88"/>
                  <a:pt x="235" y="69"/>
                  <a:pt x="200" y="68"/>
                </a:cubicBezTo>
                <a:cubicBezTo>
                  <a:pt x="200" y="68"/>
                  <a:pt x="200" y="68"/>
                  <a:pt x="200" y="68"/>
                </a:cubicBezTo>
                <a:cubicBezTo>
                  <a:pt x="187" y="67"/>
                  <a:pt x="173" y="69"/>
                  <a:pt x="157" y="74"/>
                </a:cubicBezTo>
                <a:cubicBezTo>
                  <a:pt x="157" y="74"/>
                  <a:pt x="157" y="74"/>
                  <a:pt x="157" y="74"/>
                </a:cubicBezTo>
                <a:cubicBezTo>
                  <a:pt x="125" y="86"/>
                  <a:pt x="89" y="101"/>
                  <a:pt x="58" y="100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41" y="100"/>
                  <a:pt x="25" y="93"/>
                  <a:pt x="15" y="77"/>
                </a:cubicBezTo>
                <a:cubicBezTo>
                  <a:pt x="15" y="77"/>
                  <a:pt x="15" y="77"/>
                  <a:pt x="15" y="77"/>
                </a:cubicBezTo>
                <a:cubicBezTo>
                  <a:pt x="5" y="62"/>
                  <a:pt x="0" y="38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2" y="2"/>
                  <a:pt x="2" y="1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2"/>
                  <a:pt x="12" y="2"/>
                  <a:pt x="12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72"/>
                  <a:pt x="30" y="88"/>
                  <a:pt x="58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85" y="91"/>
                  <a:pt x="122" y="76"/>
                  <a:pt x="154" y="64"/>
                </a:cubicBezTo>
                <a:cubicBezTo>
                  <a:pt x="154" y="64"/>
                  <a:pt x="154" y="64"/>
                  <a:pt x="154" y="64"/>
                </a:cubicBezTo>
                <a:cubicBezTo>
                  <a:pt x="171" y="58"/>
                  <a:pt x="186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39" y="59"/>
                  <a:pt x="271" y="78"/>
                  <a:pt x="319" y="80"/>
                </a:cubicBezTo>
                <a:cubicBezTo>
                  <a:pt x="319" y="80"/>
                  <a:pt x="319" y="80"/>
                  <a:pt x="319" y="80"/>
                </a:cubicBezTo>
                <a:cubicBezTo>
                  <a:pt x="320" y="80"/>
                  <a:pt x="322" y="80"/>
                  <a:pt x="324" y="80"/>
                </a:cubicBezTo>
                <a:cubicBezTo>
                  <a:pt x="324" y="80"/>
                  <a:pt x="324" y="80"/>
                  <a:pt x="324" y="80"/>
                </a:cubicBezTo>
                <a:cubicBezTo>
                  <a:pt x="415" y="82"/>
                  <a:pt x="511" y="72"/>
                  <a:pt x="612" y="70"/>
                </a:cubicBezTo>
                <a:cubicBezTo>
                  <a:pt x="612" y="70"/>
                  <a:pt x="612" y="70"/>
                  <a:pt x="612" y="70"/>
                </a:cubicBezTo>
                <a:cubicBezTo>
                  <a:pt x="612" y="68"/>
                  <a:pt x="612" y="65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8" y="63"/>
                  <a:pt x="618" y="63"/>
                  <a:pt x="618" y="63"/>
                </a:cubicBezTo>
                <a:cubicBezTo>
                  <a:pt x="612" y="59"/>
                  <a:pt x="607" y="56"/>
                  <a:pt x="601" y="52"/>
                </a:cubicBezTo>
                <a:cubicBezTo>
                  <a:pt x="601" y="52"/>
                  <a:pt x="601" y="52"/>
                  <a:pt x="601" y="52"/>
                </a:cubicBezTo>
                <a:cubicBezTo>
                  <a:pt x="588" y="43"/>
                  <a:pt x="588" y="43"/>
                  <a:pt x="588" y="43"/>
                </a:cubicBezTo>
                <a:cubicBezTo>
                  <a:pt x="604" y="43"/>
                  <a:pt x="604" y="43"/>
                  <a:pt x="604" y="43"/>
                </a:cubicBezTo>
                <a:cubicBezTo>
                  <a:pt x="607" y="42"/>
                  <a:pt x="609" y="42"/>
                  <a:pt x="612" y="43"/>
                </a:cubicBezTo>
                <a:cubicBezTo>
                  <a:pt x="612" y="43"/>
                  <a:pt x="612" y="43"/>
                  <a:pt x="612" y="43"/>
                </a:cubicBezTo>
                <a:cubicBezTo>
                  <a:pt x="635" y="43"/>
                  <a:pt x="657" y="54"/>
                  <a:pt x="669" y="73"/>
                </a:cubicBezTo>
                <a:cubicBezTo>
                  <a:pt x="669" y="73"/>
                  <a:pt x="669" y="73"/>
                  <a:pt x="669" y="73"/>
                </a:cubicBezTo>
                <a:cubicBezTo>
                  <a:pt x="675" y="81"/>
                  <a:pt x="675" y="81"/>
                  <a:pt x="675" y="81"/>
                </a:cubicBezTo>
                <a:cubicBezTo>
                  <a:pt x="666" y="81"/>
                  <a:pt x="666" y="81"/>
                  <a:pt x="666" y="81"/>
                </a:cubicBezTo>
                <a:close/>
                <a:moveTo>
                  <a:pt x="655" y="86"/>
                </a:moveTo>
                <a:cubicBezTo>
                  <a:pt x="653" y="84"/>
                  <a:pt x="650" y="82"/>
                  <a:pt x="647" y="81"/>
                </a:cubicBezTo>
                <a:cubicBezTo>
                  <a:pt x="647" y="81"/>
                  <a:pt x="647" y="81"/>
                  <a:pt x="647" y="81"/>
                </a:cubicBezTo>
                <a:cubicBezTo>
                  <a:pt x="640" y="80"/>
                  <a:pt x="633" y="81"/>
                  <a:pt x="625" y="81"/>
                </a:cubicBezTo>
                <a:cubicBezTo>
                  <a:pt x="625" y="81"/>
                  <a:pt x="625" y="81"/>
                  <a:pt x="625" y="81"/>
                </a:cubicBezTo>
                <a:cubicBezTo>
                  <a:pt x="626" y="83"/>
                  <a:pt x="627" y="86"/>
                  <a:pt x="628" y="89"/>
                </a:cubicBezTo>
                <a:cubicBezTo>
                  <a:pt x="628" y="89"/>
                  <a:pt x="628" y="89"/>
                  <a:pt x="628" y="89"/>
                </a:cubicBezTo>
                <a:cubicBezTo>
                  <a:pt x="637" y="89"/>
                  <a:pt x="647" y="88"/>
                  <a:pt x="655" y="86"/>
                </a:cubicBezTo>
                <a:close/>
                <a:moveTo>
                  <a:pt x="653" y="70"/>
                </a:moveTo>
                <a:cubicBezTo>
                  <a:pt x="646" y="63"/>
                  <a:pt x="636" y="58"/>
                  <a:pt x="626" y="55"/>
                </a:cubicBezTo>
                <a:cubicBezTo>
                  <a:pt x="626" y="55"/>
                  <a:pt x="626" y="55"/>
                  <a:pt x="626" y="55"/>
                </a:cubicBezTo>
                <a:cubicBezTo>
                  <a:pt x="634" y="60"/>
                  <a:pt x="642" y="65"/>
                  <a:pt x="650" y="70"/>
                </a:cubicBezTo>
                <a:cubicBezTo>
                  <a:pt x="650" y="70"/>
                  <a:pt x="650" y="70"/>
                  <a:pt x="650" y="70"/>
                </a:cubicBezTo>
                <a:cubicBezTo>
                  <a:pt x="651" y="70"/>
                  <a:pt x="652" y="70"/>
                  <a:pt x="653" y="70"/>
                </a:cubicBezTo>
                <a:close/>
                <a:moveTo>
                  <a:pt x="645" y="98"/>
                </a:moveTo>
                <a:cubicBezTo>
                  <a:pt x="638" y="99"/>
                  <a:pt x="632" y="100"/>
                  <a:pt x="626" y="100"/>
                </a:cubicBezTo>
                <a:cubicBezTo>
                  <a:pt x="626" y="100"/>
                  <a:pt x="626" y="100"/>
                  <a:pt x="626" y="100"/>
                </a:cubicBezTo>
                <a:cubicBezTo>
                  <a:pt x="627" y="103"/>
                  <a:pt x="627" y="106"/>
                  <a:pt x="628" y="109"/>
                </a:cubicBezTo>
                <a:cubicBezTo>
                  <a:pt x="628" y="109"/>
                  <a:pt x="628" y="109"/>
                  <a:pt x="628" y="109"/>
                </a:cubicBezTo>
                <a:cubicBezTo>
                  <a:pt x="634" y="106"/>
                  <a:pt x="640" y="103"/>
                  <a:pt x="645" y="98"/>
                </a:cubicBezTo>
                <a:close/>
                <a:moveTo>
                  <a:pt x="630" y="70"/>
                </a:moveTo>
                <a:cubicBezTo>
                  <a:pt x="628" y="68"/>
                  <a:pt x="625" y="67"/>
                  <a:pt x="622" y="65"/>
                </a:cubicBezTo>
                <a:cubicBezTo>
                  <a:pt x="622" y="65"/>
                  <a:pt x="622" y="65"/>
                  <a:pt x="622" y="65"/>
                </a:cubicBezTo>
                <a:cubicBezTo>
                  <a:pt x="622" y="67"/>
                  <a:pt x="623" y="68"/>
                  <a:pt x="623" y="70"/>
                </a:cubicBezTo>
                <a:cubicBezTo>
                  <a:pt x="623" y="70"/>
                  <a:pt x="623" y="70"/>
                  <a:pt x="623" y="70"/>
                </a:cubicBezTo>
                <a:cubicBezTo>
                  <a:pt x="625" y="70"/>
                  <a:pt x="628" y="70"/>
                  <a:pt x="630" y="7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42" name="Freeform 17"/>
          <p:cNvSpPr>
            <a:spLocks noEditPoints="1"/>
          </p:cNvSpPr>
          <p:nvPr/>
        </p:nvSpPr>
        <p:spPr bwMode="auto">
          <a:xfrm>
            <a:off x="5791200" y="3257550"/>
            <a:ext cx="792163" cy="190501"/>
          </a:xfrm>
          <a:custGeom>
            <a:avLst/>
            <a:gdLst/>
            <a:ahLst/>
            <a:cxnLst>
              <a:cxn ang="0">
                <a:pos x="667" y="81"/>
              </a:cxn>
              <a:cxn ang="0">
                <a:pos x="671" y="84"/>
              </a:cxn>
              <a:cxn ang="0">
                <a:pos x="625" y="121"/>
              </a:cxn>
              <a:cxn ang="0">
                <a:pos x="619" y="123"/>
              </a:cxn>
              <a:cxn ang="0">
                <a:pos x="613" y="81"/>
              </a:cxn>
              <a:cxn ang="0">
                <a:pos x="324" y="91"/>
              </a:cxn>
              <a:cxn ang="0">
                <a:pos x="318" y="90"/>
              </a:cxn>
              <a:cxn ang="0">
                <a:pos x="200" y="68"/>
              </a:cxn>
              <a:cxn ang="0">
                <a:pos x="157" y="74"/>
              </a:cxn>
              <a:cxn ang="0">
                <a:pos x="58" y="100"/>
              </a:cxn>
              <a:cxn ang="0">
                <a:pos x="15" y="77"/>
              </a:cxn>
              <a:cxn ang="0">
                <a:pos x="1" y="3"/>
              </a:cxn>
              <a:cxn ang="0">
                <a:pos x="2" y="0"/>
              </a:cxn>
              <a:cxn ang="0">
                <a:pos x="2" y="0"/>
              </a:cxn>
              <a:cxn ang="0">
                <a:pos x="12" y="3"/>
              </a:cxn>
              <a:cxn ang="0">
                <a:pos x="58" y="90"/>
              </a:cxn>
              <a:cxn ang="0">
                <a:pos x="154" y="64"/>
              </a:cxn>
              <a:cxn ang="0">
                <a:pos x="200" y="57"/>
              </a:cxn>
              <a:cxn ang="0">
                <a:pos x="319" y="80"/>
              </a:cxn>
              <a:cxn ang="0">
                <a:pos x="324" y="80"/>
              </a:cxn>
              <a:cxn ang="0">
                <a:pos x="612" y="70"/>
              </a:cxn>
              <a:cxn ang="0">
                <a:pos x="612" y="63"/>
              </a:cxn>
              <a:cxn ang="0">
                <a:pos x="612" y="63"/>
              </a:cxn>
              <a:cxn ang="0">
                <a:pos x="612" y="63"/>
              </a:cxn>
              <a:cxn ang="0">
                <a:pos x="612" y="63"/>
              </a:cxn>
              <a:cxn ang="0">
                <a:pos x="601" y="52"/>
              </a:cxn>
              <a:cxn ang="0">
                <a:pos x="588" y="43"/>
              </a:cxn>
              <a:cxn ang="0">
                <a:pos x="612" y="43"/>
              </a:cxn>
              <a:cxn ang="0">
                <a:pos x="669" y="73"/>
              </a:cxn>
              <a:cxn ang="0">
                <a:pos x="675" y="81"/>
              </a:cxn>
              <a:cxn ang="0">
                <a:pos x="655" y="86"/>
              </a:cxn>
              <a:cxn ang="0">
                <a:pos x="647" y="81"/>
              </a:cxn>
              <a:cxn ang="0">
                <a:pos x="625" y="81"/>
              </a:cxn>
              <a:cxn ang="0">
                <a:pos x="628" y="89"/>
              </a:cxn>
              <a:cxn ang="0">
                <a:pos x="653" y="70"/>
              </a:cxn>
              <a:cxn ang="0">
                <a:pos x="626" y="55"/>
              </a:cxn>
              <a:cxn ang="0">
                <a:pos x="650" y="70"/>
              </a:cxn>
              <a:cxn ang="0">
                <a:pos x="645" y="98"/>
              </a:cxn>
              <a:cxn ang="0">
                <a:pos x="626" y="100"/>
              </a:cxn>
              <a:cxn ang="0">
                <a:pos x="628" y="109"/>
              </a:cxn>
              <a:cxn ang="0">
                <a:pos x="630" y="70"/>
              </a:cxn>
              <a:cxn ang="0">
                <a:pos x="622" y="65"/>
              </a:cxn>
              <a:cxn ang="0">
                <a:pos x="623" y="70"/>
              </a:cxn>
            </a:cxnLst>
            <a:rect l="0" t="0" r="r" b="b"/>
            <a:pathLst>
              <a:path w="675" h="123">
                <a:moveTo>
                  <a:pt x="666" y="81"/>
                </a:moveTo>
                <a:cubicBezTo>
                  <a:pt x="667" y="81"/>
                  <a:pt x="667" y="81"/>
                  <a:pt x="667" y="81"/>
                </a:cubicBezTo>
                <a:cubicBezTo>
                  <a:pt x="667" y="81"/>
                  <a:pt x="667" y="81"/>
                  <a:pt x="667" y="81"/>
                </a:cubicBezTo>
                <a:cubicBezTo>
                  <a:pt x="671" y="84"/>
                  <a:pt x="671" y="84"/>
                  <a:pt x="671" y="84"/>
                </a:cubicBezTo>
                <a:cubicBezTo>
                  <a:pt x="668" y="89"/>
                  <a:pt x="668" y="89"/>
                  <a:pt x="668" y="89"/>
                </a:cubicBezTo>
                <a:cubicBezTo>
                  <a:pt x="658" y="102"/>
                  <a:pt x="643" y="116"/>
                  <a:pt x="625" y="121"/>
                </a:cubicBezTo>
                <a:cubicBezTo>
                  <a:pt x="625" y="121"/>
                  <a:pt x="625" y="121"/>
                  <a:pt x="625" y="121"/>
                </a:cubicBezTo>
                <a:cubicBezTo>
                  <a:pt x="619" y="123"/>
                  <a:pt x="619" y="123"/>
                  <a:pt x="619" y="123"/>
                </a:cubicBezTo>
                <a:cubicBezTo>
                  <a:pt x="618" y="117"/>
                  <a:pt x="618" y="117"/>
                  <a:pt x="618" y="117"/>
                </a:cubicBezTo>
                <a:cubicBezTo>
                  <a:pt x="617" y="105"/>
                  <a:pt x="614" y="93"/>
                  <a:pt x="613" y="81"/>
                </a:cubicBezTo>
                <a:cubicBezTo>
                  <a:pt x="613" y="81"/>
                  <a:pt x="613" y="81"/>
                  <a:pt x="613" y="81"/>
                </a:cubicBezTo>
                <a:cubicBezTo>
                  <a:pt x="513" y="82"/>
                  <a:pt x="416" y="92"/>
                  <a:pt x="324" y="91"/>
                </a:cubicBezTo>
                <a:cubicBezTo>
                  <a:pt x="324" y="91"/>
                  <a:pt x="324" y="91"/>
                  <a:pt x="324" y="91"/>
                </a:cubicBezTo>
                <a:cubicBezTo>
                  <a:pt x="322" y="91"/>
                  <a:pt x="320" y="91"/>
                  <a:pt x="318" y="90"/>
                </a:cubicBezTo>
                <a:cubicBezTo>
                  <a:pt x="318" y="90"/>
                  <a:pt x="318" y="90"/>
                  <a:pt x="318" y="90"/>
                </a:cubicBezTo>
                <a:cubicBezTo>
                  <a:pt x="268" y="88"/>
                  <a:pt x="235" y="69"/>
                  <a:pt x="200" y="68"/>
                </a:cubicBezTo>
                <a:cubicBezTo>
                  <a:pt x="200" y="68"/>
                  <a:pt x="200" y="68"/>
                  <a:pt x="200" y="68"/>
                </a:cubicBezTo>
                <a:cubicBezTo>
                  <a:pt x="187" y="67"/>
                  <a:pt x="173" y="69"/>
                  <a:pt x="157" y="74"/>
                </a:cubicBezTo>
                <a:cubicBezTo>
                  <a:pt x="157" y="74"/>
                  <a:pt x="157" y="74"/>
                  <a:pt x="157" y="74"/>
                </a:cubicBezTo>
                <a:cubicBezTo>
                  <a:pt x="125" y="86"/>
                  <a:pt x="89" y="101"/>
                  <a:pt x="58" y="100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41" y="100"/>
                  <a:pt x="25" y="93"/>
                  <a:pt x="15" y="77"/>
                </a:cubicBezTo>
                <a:cubicBezTo>
                  <a:pt x="15" y="77"/>
                  <a:pt x="15" y="77"/>
                  <a:pt x="15" y="77"/>
                </a:cubicBezTo>
                <a:cubicBezTo>
                  <a:pt x="5" y="62"/>
                  <a:pt x="0" y="38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2" y="2"/>
                  <a:pt x="2" y="1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2"/>
                  <a:pt x="12" y="2"/>
                  <a:pt x="12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72"/>
                  <a:pt x="30" y="88"/>
                  <a:pt x="58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85" y="91"/>
                  <a:pt x="122" y="76"/>
                  <a:pt x="154" y="64"/>
                </a:cubicBezTo>
                <a:cubicBezTo>
                  <a:pt x="154" y="64"/>
                  <a:pt x="154" y="64"/>
                  <a:pt x="154" y="64"/>
                </a:cubicBezTo>
                <a:cubicBezTo>
                  <a:pt x="171" y="58"/>
                  <a:pt x="186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39" y="59"/>
                  <a:pt x="271" y="78"/>
                  <a:pt x="319" y="80"/>
                </a:cubicBezTo>
                <a:cubicBezTo>
                  <a:pt x="319" y="80"/>
                  <a:pt x="319" y="80"/>
                  <a:pt x="319" y="80"/>
                </a:cubicBezTo>
                <a:cubicBezTo>
                  <a:pt x="320" y="80"/>
                  <a:pt x="322" y="80"/>
                  <a:pt x="324" y="80"/>
                </a:cubicBezTo>
                <a:cubicBezTo>
                  <a:pt x="324" y="80"/>
                  <a:pt x="324" y="80"/>
                  <a:pt x="324" y="80"/>
                </a:cubicBezTo>
                <a:cubicBezTo>
                  <a:pt x="415" y="82"/>
                  <a:pt x="511" y="72"/>
                  <a:pt x="612" y="70"/>
                </a:cubicBezTo>
                <a:cubicBezTo>
                  <a:pt x="612" y="70"/>
                  <a:pt x="612" y="70"/>
                  <a:pt x="612" y="70"/>
                </a:cubicBezTo>
                <a:cubicBezTo>
                  <a:pt x="612" y="68"/>
                  <a:pt x="612" y="65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8" y="63"/>
                  <a:pt x="618" y="63"/>
                  <a:pt x="618" y="63"/>
                </a:cubicBezTo>
                <a:cubicBezTo>
                  <a:pt x="612" y="59"/>
                  <a:pt x="607" y="56"/>
                  <a:pt x="601" y="52"/>
                </a:cubicBezTo>
                <a:cubicBezTo>
                  <a:pt x="601" y="52"/>
                  <a:pt x="601" y="52"/>
                  <a:pt x="601" y="52"/>
                </a:cubicBezTo>
                <a:cubicBezTo>
                  <a:pt x="588" y="43"/>
                  <a:pt x="588" y="43"/>
                  <a:pt x="588" y="43"/>
                </a:cubicBezTo>
                <a:cubicBezTo>
                  <a:pt x="604" y="43"/>
                  <a:pt x="604" y="43"/>
                  <a:pt x="604" y="43"/>
                </a:cubicBezTo>
                <a:cubicBezTo>
                  <a:pt x="607" y="42"/>
                  <a:pt x="609" y="42"/>
                  <a:pt x="612" y="43"/>
                </a:cubicBezTo>
                <a:cubicBezTo>
                  <a:pt x="612" y="43"/>
                  <a:pt x="612" y="43"/>
                  <a:pt x="612" y="43"/>
                </a:cubicBezTo>
                <a:cubicBezTo>
                  <a:pt x="635" y="43"/>
                  <a:pt x="657" y="54"/>
                  <a:pt x="669" y="73"/>
                </a:cubicBezTo>
                <a:cubicBezTo>
                  <a:pt x="669" y="73"/>
                  <a:pt x="669" y="73"/>
                  <a:pt x="669" y="73"/>
                </a:cubicBezTo>
                <a:cubicBezTo>
                  <a:pt x="675" y="81"/>
                  <a:pt x="675" y="81"/>
                  <a:pt x="675" y="81"/>
                </a:cubicBezTo>
                <a:cubicBezTo>
                  <a:pt x="666" y="81"/>
                  <a:pt x="666" y="81"/>
                  <a:pt x="666" y="81"/>
                </a:cubicBezTo>
                <a:close/>
                <a:moveTo>
                  <a:pt x="655" y="86"/>
                </a:moveTo>
                <a:cubicBezTo>
                  <a:pt x="653" y="84"/>
                  <a:pt x="650" y="82"/>
                  <a:pt x="647" y="81"/>
                </a:cubicBezTo>
                <a:cubicBezTo>
                  <a:pt x="647" y="81"/>
                  <a:pt x="647" y="81"/>
                  <a:pt x="647" y="81"/>
                </a:cubicBezTo>
                <a:cubicBezTo>
                  <a:pt x="640" y="80"/>
                  <a:pt x="633" y="81"/>
                  <a:pt x="625" y="81"/>
                </a:cubicBezTo>
                <a:cubicBezTo>
                  <a:pt x="625" y="81"/>
                  <a:pt x="625" y="81"/>
                  <a:pt x="625" y="81"/>
                </a:cubicBezTo>
                <a:cubicBezTo>
                  <a:pt x="626" y="83"/>
                  <a:pt x="627" y="86"/>
                  <a:pt x="628" y="89"/>
                </a:cubicBezTo>
                <a:cubicBezTo>
                  <a:pt x="628" y="89"/>
                  <a:pt x="628" y="89"/>
                  <a:pt x="628" y="89"/>
                </a:cubicBezTo>
                <a:cubicBezTo>
                  <a:pt x="637" y="89"/>
                  <a:pt x="647" y="88"/>
                  <a:pt x="655" y="86"/>
                </a:cubicBezTo>
                <a:close/>
                <a:moveTo>
                  <a:pt x="653" y="70"/>
                </a:moveTo>
                <a:cubicBezTo>
                  <a:pt x="646" y="63"/>
                  <a:pt x="636" y="58"/>
                  <a:pt x="626" y="55"/>
                </a:cubicBezTo>
                <a:cubicBezTo>
                  <a:pt x="626" y="55"/>
                  <a:pt x="626" y="55"/>
                  <a:pt x="626" y="55"/>
                </a:cubicBezTo>
                <a:cubicBezTo>
                  <a:pt x="634" y="60"/>
                  <a:pt x="642" y="65"/>
                  <a:pt x="650" y="70"/>
                </a:cubicBezTo>
                <a:cubicBezTo>
                  <a:pt x="650" y="70"/>
                  <a:pt x="650" y="70"/>
                  <a:pt x="650" y="70"/>
                </a:cubicBezTo>
                <a:cubicBezTo>
                  <a:pt x="651" y="70"/>
                  <a:pt x="652" y="70"/>
                  <a:pt x="653" y="70"/>
                </a:cubicBezTo>
                <a:close/>
                <a:moveTo>
                  <a:pt x="645" y="98"/>
                </a:moveTo>
                <a:cubicBezTo>
                  <a:pt x="638" y="99"/>
                  <a:pt x="632" y="100"/>
                  <a:pt x="626" y="100"/>
                </a:cubicBezTo>
                <a:cubicBezTo>
                  <a:pt x="626" y="100"/>
                  <a:pt x="626" y="100"/>
                  <a:pt x="626" y="100"/>
                </a:cubicBezTo>
                <a:cubicBezTo>
                  <a:pt x="627" y="103"/>
                  <a:pt x="627" y="106"/>
                  <a:pt x="628" y="109"/>
                </a:cubicBezTo>
                <a:cubicBezTo>
                  <a:pt x="628" y="109"/>
                  <a:pt x="628" y="109"/>
                  <a:pt x="628" y="109"/>
                </a:cubicBezTo>
                <a:cubicBezTo>
                  <a:pt x="634" y="106"/>
                  <a:pt x="640" y="103"/>
                  <a:pt x="645" y="98"/>
                </a:cubicBezTo>
                <a:close/>
                <a:moveTo>
                  <a:pt x="630" y="70"/>
                </a:moveTo>
                <a:cubicBezTo>
                  <a:pt x="628" y="68"/>
                  <a:pt x="625" y="67"/>
                  <a:pt x="622" y="65"/>
                </a:cubicBezTo>
                <a:cubicBezTo>
                  <a:pt x="622" y="65"/>
                  <a:pt x="622" y="65"/>
                  <a:pt x="622" y="65"/>
                </a:cubicBezTo>
                <a:cubicBezTo>
                  <a:pt x="622" y="67"/>
                  <a:pt x="623" y="68"/>
                  <a:pt x="623" y="70"/>
                </a:cubicBezTo>
                <a:cubicBezTo>
                  <a:pt x="623" y="70"/>
                  <a:pt x="623" y="70"/>
                  <a:pt x="623" y="70"/>
                </a:cubicBezTo>
                <a:cubicBezTo>
                  <a:pt x="625" y="70"/>
                  <a:pt x="628" y="70"/>
                  <a:pt x="630" y="7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43" name="Freeform 17"/>
          <p:cNvSpPr>
            <a:spLocks noEditPoints="1"/>
          </p:cNvSpPr>
          <p:nvPr/>
        </p:nvSpPr>
        <p:spPr bwMode="auto">
          <a:xfrm flipH="1">
            <a:off x="2255837" y="1619249"/>
            <a:ext cx="792163" cy="190501"/>
          </a:xfrm>
          <a:custGeom>
            <a:avLst/>
            <a:gdLst/>
            <a:ahLst/>
            <a:cxnLst>
              <a:cxn ang="0">
                <a:pos x="667" y="81"/>
              </a:cxn>
              <a:cxn ang="0">
                <a:pos x="671" y="84"/>
              </a:cxn>
              <a:cxn ang="0">
                <a:pos x="625" y="121"/>
              </a:cxn>
              <a:cxn ang="0">
                <a:pos x="619" y="123"/>
              </a:cxn>
              <a:cxn ang="0">
                <a:pos x="613" y="81"/>
              </a:cxn>
              <a:cxn ang="0">
                <a:pos x="324" y="91"/>
              </a:cxn>
              <a:cxn ang="0">
                <a:pos x="318" y="90"/>
              </a:cxn>
              <a:cxn ang="0">
                <a:pos x="200" y="68"/>
              </a:cxn>
              <a:cxn ang="0">
                <a:pos x="157" y="74"/>
              </a:cxn>
              <a:cxn ang="0">
                <a:pos x="58" y="100"/>
              </a:cxn>
              <a:cxn ang="0">
                <a:pos x="15" y="77"/>
              </a:cxn>
              <a:cxn ang="0">
                <a:pos x="1" y="3"/>
              </a:cxn>
              <a:cxn ang="0">
                <a:pos x="2" y="0"/>
              </a:cxn>
              <a:cxn ang="0">
                <a:pos x="2" y="0"/>
              </a:cxn>
              <a:cxn ang="0">
                <a:pos x="12" y="3"/>
              </a:cxn>
              <a:cxn ang="0">
                <a:pos x="58" y="90"/>
              </a:cxn>
              <a:cxn ang="0">
                <a:pos x="154" y="64"/>
              </a:cxn>
              <a:cxn ang="0">
                <a:pos x="200" y="57"/>
              </a:cxn>
              <a:cxn ang="0">
                <a:pos x="319" y="80"/>
              </a:cxn>
              <a:cxn ang="0">
                <a:pos x="324" y="80"/>
              </a:cxn>
              <a:cxn ang="0">
                <a:pos x="612" y="70"/>
              </a:cxn>
              <a:cxn ang="0">
                <a:pos x="612" y="63"/>
              </a:cxn>
              <a:cxn ang="0">
                <a:pos x="612" y="63"/>
              </a:cxn>
              <a:cxn ang="0">
                <a:pos x="612" y="63"/>
              </a:cxn>
              <a:cxn ang="0">
                <a:pos x="612" y="63"/>
              </a:cxn>
              <a:cxn ang="0">
                <a:pos x="601" y="52"/>
              </a:cxn>
              <a:cxn ang="0">
                <a:pos x="588" y="43"/>
              </a:cxn>
              <a:cxn ang="0">
                <a:pos x="612" y="43"/>
              </a:cxn>
              <a:cxn ang="0">
                <a:pos x="669" y="73"/>
              </a:cxn>
              <a:cxn ang="0">
                <a:pos x="675" y="81"/>
              </a:cxn>
              <a:cxn ang="0">
                <a:pos x="655" y="86"/>
              </a:cxn>
              <a:cxn ang="0">
                <a:pos x="647" y="81"/>
              </a:cxn>
              <a:cxn ang="0">
                <a:pos x="625" y="81"/>
              </a:cxn>
              <a:cxn ang="0">
                <a:pos x="628" y="89"/>
              </a:cxn>
              <a:cxn ang="0">
                <a:pos x="653" y="70"/>
              </a:cxn>
              <a:cxn ang="0">
                <a:pos x="626" y="55"/>
              </a:cxn>
              <a:cxn ang="0">
                <a:pos x="650" y="70"/>
              </a:cxn>
              <a:cxn ang="0">
                <a:pos x="645" y="98"/>
              </a:cxn>
              <a:cxn ang="0">
                <a:pos x="626" y="100"/>
              </a:cxn>
              <a:cxn ang="0">
                <a:pos x="628" y="109"/>
              </a:cxn>
              <a:cxn ang="0">
                <a:pos x="630" y="70"/>
              </a:cxn>
              <a:cxn ang="0">
                <a:pos x="622" y="65"/>
              </a:cxn>
              <a:cxn ang="0">
                <a:pos x="623" y="70"/>
              </a:cxn>
            </a:cxnLst>
            <a:rect l="0" t="0" r="r" b="b"/>
            <a:pathLst>
              <a:path w="675" h="123">
                <a:moveTo>
                  <a:pt x="666" y="81"/>
                </a:moveTo>
                <a:cubicBezTo>
                  <a:pt x="667" y="81"/>
                  <a:pt x="667" y="81"/>
                  <a:pt x="667" y="81"/>
                </a:cubicBezTo>
                <a:cubicBezTo>
                  <a:pt x="667" y="81"/>
                  <a:pt x="667" y="81"/>
                  <a:pt x="667" y="81"/>
                </a:cubicBezTo>
                <a:cubicBezTo>
                  <a:pt x="671" y="84"/>
                  <a:pt x="671" y="84"/>
                  <a:pt x="671" y="84"/>
                </a:cubicBezTo>
                <a:cubicBezTo>
                  <a:pt x="668" y="89"/>
                  <a:pt x="668" y="89"/>
                  <a:pt x="668" y="89"/>
                </a:cubicBezTo>
                <a:cubicBezTo>
                  <a:pt x="658" y="102"/>
                  <a:pt x="643" y="116"/>
                  <a:pt x="625" y="121"/>
                </a:cubicBezTo>
                <a:cubicBezTo>
                  <a:pt x="625" y="121"/>
                  <a:pt x="625" y="121"/>
                  <a:pt x="625" y="121"/>
                </a:cubicBezTo>
                <a:cubicBezTo>
                  <a:pt x="619" y="123"/>
                  <a:pt x="619" y="123"/>
                  <a:pt x="619" y="123"/>
                </a:cubicBezTo>
                <a:cubicBezTo>
                  <a:pt x="618" y="117"/>
                  <a:pt x="618" y="117"/>
                  <a:pt x="618" y="117"/>
                </a:cubicBezTo>
                <a:cubicBezTo>
                  <a:pt x="617" y="105"/>
                  <a:pt x="614" y="93"/>
                  <a:pt x="613" y="81"/>
                </a:cubicBezTo>
                <a:cubicBezTo>
                  <a:pt x="613" y="81"/>
                  <a:pt x="613" y="81"/>
                  <a:pt x="613" y="81"/>
                </a:cubicBezTo>
                <a:cubicBezTo>
                  <a:pt x="513" y="82"/>
                  <a:pt x="416" y="92"/>
                  <a:pt x="324" y="91"/>
                </a:cubicBezTo>
                <a:cubicBezTo>
                  <a:pt x="324" y="91"/>
                  <a:pt x="324" y="91"/>
                  <a:pt x="324" y="91"/>
                </a:cubicBezTo>
                <a:cubicBezTo>
                  <a:pt x="322" y="91"/>
                  <a:pt x="320" y="91"/>
                  <a:pt x="318" y="90"/>
                </a:cubicBezTo>
                <a:cubicBezTo>
                  <a:pt x="318" y="90"/>
                  <a:pt x="318" y="90"/>
                  <a:pt x="318" y="90"/>
                </a:cubicBezTo>
                <a:cubicBezTo>
                  <a:pt x="268" y="88"/>
                  <a:pt x="235" y="69"/>
                  <a:pt x="200" y="68"/>
                </a:cubicBezTo>
                <a:cubicBezTo>
                  <a:pt x="200" y="68"/>
                  <a:pt x="200" y="68"/>
                  <a:pt x="200" y="68"/>
                </a:cubicBezTo>
                <a:cubicBezTo>
                  <a:pt x="187" y="67"/>
                  <a:pt x="173" y="69"/>
                  <a:pt x="157" y="74"/>
                </a:cubicBezTo>
                <a:cubicBezTo>
                  <a:pt x="157" y="74"/>
                  <a:pt x="157" y="74"/>
                  <a:pt x="157" y="74"/>
                </a:cubicBezTo>
                <a:cubicBezTo>
                  <a:pt x="125" y="86"/>
                  <a:pt x="89" y="101"/>
                  <a:pt x="58" y="100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41" y="100"/>
                  <a:pt x="25" y="93"/>
                  <a:pt x="15" y="77"/>
                </a:cubicBezTo>
                <a:cubicBezTo>
                  <a:pt x="15" y="77"/>
                  <a:pt x="15" y="77"/>
                  <a:pt x="15" y="77"/>
                </a:cubicBezTo>
                <a:cubicBezTo>
                  <a:pt x="5" y="62"/>
                  <a:pt x="0" y="38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2" y="2"/>
                  <a:pt x="2" y="1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2"/>
                  <a:pt x="12" y="2"/>
                  <a:pt x="12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72"/>
                  <a:pt x="30" y="88"/>
                  <a:pt x="58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85" y="91"/>
                  <a:pt x="122" y="76"/>
                  <a:pt x="154" y="64"/>
                </a:cubicBezTo>
                <a:cubicBezTo>
                  <a:pt x="154" y="64"/>
                  <a:pt x="154" y="64"/>
                  <a:pt x="154" y="64"/>
                </a:cubicBezTo>
                <a:cubicBezTo>
                  <a:pt x="171" y="58"/>
                  <a:pt x="186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39" y="59"/>
                  <a:pt x="271" y="78"/>
                  <a:pt x="319" y="80"/>
                </a:cubicBezTo>
                <a:cubicBezTo>
                  <a:pt x="319" y="80"/>
                  <a:pt x="319" y="80"/>
                  <a:pt x="319" y="80"/>
                </a:cubicBezTo>
                <a:cubicBezTo>
                  <a:pt x="320" y="80"/>
                  <a:pt x="322" y="80"/>
                  <a:pt x="324" y="80"/>
                </a:cubicBezTo>
                <a:cubicBezTo>
                  <a:pt x="324" y="80"/>
                  <a:pt x="324" y="80"/>
                  <a:pt x="324" y="80"/>
                </a:cubicBezTo>
                <a:cubicBezTo>
                  <a:pt x="415" y="82"/>
                  <a:pt x="511" y="72"/>
                  <a:pt x="612" y="70"/>
                </a:cubicBezTo>
                <a:cubicBezTo>
                  <a:pt x="612" y="70"/>
                  <a:pt x="612" y="70"/>
                  <a:pt x="612" y="70"/>
                </a:cubicBezTo>
                <a:cubicBezTo>
                  <a:pt x="612" y="68"/>
                  <a:pt x="612" y="65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8" y="63"/>
                  <a:pt x="618" y="63"/>
                  <a:pt x="618" y="63"/>
                </a:cubicBezTo>
                <a:cubicBezTo>
                  <a:pt x="612" y="59"/>
                  <a:pt x="607" y="56"/>
                  <a:pt x="601" y="52"/>
                </a:cubicBezTo>
                <a:cubicBezTo>
                  <a:pt x="601" y="52"/>
                  <a:pt x="601" y="52"/>
                  <a:pt x="601" y="52"/>
                </a:cubicBezTo>
                <a:cubicBezTo>
                  <a:pt x="588" y="43"/>
                  <a:pt x="588" y="43"/>
                  <a:pt x="588" y="43"/>
                </a:cubicBezTo>
                <a:cubicBezTo>
                  <a:pt x="604" y="43"/>
                  <a:pt x="604" y="43"/>
                  <a:pt x="604" y="43"/>
                </a:cubicBezTo>
                <a:cubicBezTo>
                  <a:pt x="607" y="42"/>
                  <a:pt x="609" y="42"/>
                  <a:pt x="612" y="43"/>
                </a:cubicBezTo>
                <a:cubicBezTo>
                  <a:pt x="612" y="43"/>
                  <a:pt x="612" y="43"/>
                  <a:pt x="612" y="43"/>
                </a:cubicBezTo>
                <a:cubicBezTo>
                  <a:pt x="635" y="43"/>
                  <a:pt x="657" y="54"/>
                  <a:pt x="669" y="73"/>
                </a:cubicBezTo>
                <a:cubicBezTo>
                  <a:pt x="669" y="73"/>
                  <a:pt x="669" y="73"/>
                  <a:pt x="669" y="73"/>
                </a:cubicBezTo>
                <a:cubicBezTo>
                  <a:pt x="675" y="81"/>
                  <a:pt x="675" y="81"/>
                  <a:pt x="675" y="81"/>
                </a:cubicBezTo>
                <a:cubicBezTo>
                  <a:pt x="666" y="81"/>
                  <a:pt x="666" y="81"/>
                  <a:pt x="666" y="81"/>
                </a:cubicBezTo>
                <a:close/>
                <a:moveTo>
                  <a:pt x="655" y="86"/>
                </a:moveTo>
                <a:cubicBezTo>
                  <a:pt x="653" y="84"/>
                  <a:pt x="650" y="82"/>
                  <a:pt x="647" y="81"/>
                </a:cubicBezTo>
                <a:cubicBezTo>
                  <a:pt x="647" y="81"/>
                  <a:pt x="647" y="81"/>
                  <a:pt x="647" y="81"/>
                </a:cubicBezTo>
                <a:cubicBezTo>
                  <a:pt x="640" y="80"/>
                  <a:pt x="633" y="81"/>
                  <a:pt x="625" y="81"/>
                </a:cubicBezTo>
                <a:cubicBezTo>
                  <a:pt x="625" y="81"/>
                  <a:pt x="625" y="81"/>
                  <a:pt x="625" y="81"/>
                </a:cubicBezTo>
                <a:cubicBezTo>
                  <a:pt x="626" y="83"/>
                  <a:pt x="627" y="86"/>
                  <a:pt x="628" y="89"/>
                </a:cubicBezTo>
                <a:cubicBezTo>
                  <a:pt x="628" y="89"/>
                  <a:pt x="628" y="89"/>
                  <a:pt x="628" y="89"/>
                </a:cubicBezTo>
                <a:cubicBezTo>
                  <a:pt x="637" y="89"/>
                  <a:pt x="647" y="88"/>
                  <a:pt x="655" y="86"/>
                </a:cubicBezTo>
                <a:close/>
                <a:moveTo>
                  <a:pt x="653" y="70"/>
                </a:moveTo>
                <a:cubicBezTo>
                  <a:pt x="646" y="63"/>
                  <a:pt x="636" y="58"/>
                  <a:pt x="626" y="55"/>
                </a:cubicBezTo>
                <a:cubicBezTo>
                  <a:pt x="626" y="55"/>
                  <a:pt x="626" y="55"/>
                  <a:pt x="626" y="55"/>
                </a:cubicBezTo>
                <a:cubicBezTo>
                  <a:pt x="634" y="60"/>
                  <a:pt x="642" y="65"/>
                  <a:pt x="650" y="70"/>
                </a:cubicBezTo>
                <a:cubicBezTo>
                  <a:pt x="650" y="70"/>
                  <a:pt x="650" y="70"/>
                  <a:pt x="650" y="70"/>
                </a:cubicBezTo>
                <a:cubicBezTo>
                  <a:pt x="651" y="70"/>
                  <a:pt x="652" y="70"/>
                  <a:pt x="653" y="70"/>
                </a:cubicBezTo>
                <a:close/>
                <a:moveTo>
                  <a:pt x="645" y="98"/>
                </a:moveTo>
                <a:cubicBezTo>
                  <a:pt x="638" y="99"/>
                  <a:pt x="632" y="100"/>
                  <a:pt x="626" y="100"/>
                </a:cubicBezTo>
                <a:cubicBezTo>
                  <a:pt x="626" y="100"/>
                  <a:pt x="626" y="100"/>
                  <a:pt x="626" y="100"/>
                </a:cubicBezTo>
                <a:cubicBezTo>
                  <a:pt x="627" y="103"/>
                  <a:pt x="627" y="106"/>
                  <a:pt x="628" y="109"/>
                </a:cubicBezTo>
                <a:cubicBezTo>
                  <a:pt x="628" y="109"/>
                  <a:pt x="628" y="109"/>
                  <a:pt x="628" y="109"/>
                </a:cubicBezTo>
                <a:cubicBezTo>
                  <a:pt x="634" y="106"/>
                  <a:pt x="640" y="103"/>
                  <a:pt x="645" y="98"/>
                </a:cubicBezTo>
                <a:close/>
                <a:moveTo>
                  <a:pt x="630" y="70"/>
                </a:moveTo>
                <a:cubicBezTo>
                  <a:pt x="628" y="68"/>
                  <a:pt x="625" y="67"/>
                  <a:pt x="622" y="65"/>
                </a:cubicBezTo>
                <a:cubicBezTo>
                  <a:pt x="622" y="65"/>
                  <a:pt x="622" y="65"/>
                  <a:pt x="622" y="65"/>
                </a:cubicBezTo>
                <a:cubicBezTo>
                  <a:pt x="622" y="67"/>
                  <a:pt x="623" y="68"/>
                  <a:pt x="623" y="70"/>
                </a:cubicBezTo>
                <a:cubicBezTo>
                  <a:pt x="623" y="70"/>
                  <a:pt x="623" y="70"/>
                  <a:pt x="623" y="70"/>
                </a:cubicBezTo>
                <a:cubicBezTo>
                  <a:pt x="625" y="70"/>
                  <a:pt x="628" y="70"/>
                  <a:pt x="630" y="7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44" name="Freeform 17"/>
          <p:cNvSpPr>
            <a:spLocks noEditPoints="1"/>
          </p:cNvSpPr>
          <p:nvPr/>
        </p:nvSpPr>
        <p:spPr bwMode="auto">
          <a:xfrm flipH="1">
            <a:off x="2239944" y="3181350"/>
            <a:ext cx="792163" cy="190501"/>
          </a:xfrm>
          <a:custGeom>
            <a:avLst/>
            <a:gdLst/>
            <a:ahLst/>
            <a:cxnLst>
              <a:cxn ang="0">
                <a:pos x="667" y="81"/>
              </a:cxn>
              <a:cxn ang="0">
                <a:pos x="671" y="84"/>
              </a:cxn>
              <a:cxn ang="0">
                <a:pos x="625" y="121"/>
              </a:cxn>
              <a:cxn ang="0">
                <a:pos x="619" y="123"/>
              </a:cxn>
              <a:cxn ang="0">
                <a:pos x="613" y="81"/>
              </a:cxn>
              <a:cxn ang="0">
                <a:pos x="324" y="91"/>
              </a:cxn>
              <a:cxn ang="0">
                <a:pos x="318" y="90"/>
              </a:cxn>
              <a:cxn ang="0">
                <a:pos x="200" y="68"/>
              </a:cxn>
              <a:cxn ang="0">
                <a:pos x="157" y="74"/>
              </a:cxn>
              <a:cxn ang="0">
                <a:pos x="58" y="100"/>
              </a:cxn>
              <a:cxn ang="0">
                <a:pos x="15" y="77"/>
              </a:cxn>
              <a:cxn ang="0">
                <a:pos x="1" y="3"/>
              </a:cxn>
              <a:cxn ang="0">
                <a:pos x="2" y="0"/>
              </a:cxn>
              <a:cxn ang="0">
                <a:pos x="2" y="0"/>
              </a:cxn>
              <a:cxn ang="0">
                <a:pos x="12" y="3"/>
              </a:cxn>
              <a:cxn ang="0">
                <a:pos x="58" y="90"/>
              </a:cxn>
              <a:cxn ang="0">
                <a:pos x="154" y="64"/>
              </a:cxn>
              <a:cxn ang="0">
                <a:pos x="200" y="57"/>
              </a:cxn>
              <a:cxn ang="0">
                <a:pos x="319" y="80"/>
              </a:cxn>
              <a:cxn ang="0">
                <a:pos x="324" y="80"/>
              </a:cxn>
              <a:cxn ang="0">
                <a:pos x="612" y="70"/>
              </a:cxn>
              <a:cxn ang="0">
                <a:pos x="612" y="63"/>
              </a:cxn>
              <a:cxn ang="0">
                <a:pos x="612" y="63"/>
              </a:cxn>
              <a:cxn ang="0">
                <a:pos x="612" y="63"/>
              </a:cxn>
              <a:cxn ang="0">
                <a:pos x="612" y="63"/>
              </a:cxn>
              <a:cxn ang="0">
                <a:pos x="601" y="52"/>
              </a:cxn>
              <a:cxn ang="0">
                <a:pos x="588" y="43"/>
              </a:cxn>
              <a:cxn ang="0">
                <a:pos x="612" y="43"/>
              </a:cxn>
              <a:cxn ang="0">
                <a:pos x="669" y="73"/>
              </a:cxn>
              <a:cxn ang="0">
                <a:pos x="675" y="81"/>
              </a:cxn>
              <a:cxn ang="0">
                <a:pos x="655" y="86"/>
              </a:cxn>
              <a:cxn ang="0">
                <a:pos x="647" y="81"/>
              </a:cxn>
              <a:cxn ang="0">
                <a:pos x="625" y="81"/>
              </a:cxn>
              <a:cxn ang="0">
                <a:pos x="628" y="89"/>
              </a:cxn>
              <a:cxn ang="0">
                <a:pos x="653" y="70"/>
              </a:cxn>
              <a:cxn ang="0">
                <a:pos x="626" y="55"/>
              </a:cxn>
              <a:cxn ang="0">
                <a:pos x="650" y="70"/>
              </a:cxn>
              <a:cxn ang="0">
                <a:pos x="645" y="98"/>
              </a:cxn>
              <a:cxn ang="0">
                <a:pos x="626" y="100"/>
              </a:cxn>
              <a:cxn ang="0">
                <a:pos x="628" y="109"/>
              </a:cxn>
              <a:cxn ang="0">
                <a:pos x="630" y="70"/>
              </a:cxn>
              <a:cxn ang="0">
                <a:pos x="622" y="65"/>
              </a:cxn>
              <a:cxn ang="0">
                <a:pos x="623" y="70"/>
              </a:cxn>
            </a:cxnLst>
            <a:rect l="0" t="0" r="r" b="b"/>
            <a:pathLst>
              <a:path w="675" h="123">
                <a:moveTo>
                  <a:pt x="666" y="81"/>
                </a:moveTo>
                <a:cubicBezTo>
                  <a:pt x="667" y="81"/>
                  <a:pt x="667" y="81"/>
                  <a:pt x="667" y="81"/>
                </a:cubicBezTo>
                <a:cubicBezTo>
                  <a:pt x="667" y="81"/>
                  <a:pt x="667" y="81"/>
                  <a:pt x="667" y="81"/>
                </a:cubicBezTo>
                <a:cubicBezTo>
                  <a:pt x="671" y="84"/>
                  <a:pt x="671" y="84"/>
                  <a:pt x="671" y="84"/>
                </a:cubicBezTo>
                <a:cubicBezTo>
                  <a:pt x="668" y="89"/>
                  <a:pt x="668" y="89"/>
                  <a:pt x="668" y="89"/>
                </a:cubicBezTo>
                <a:cubicBezTo>
                  <a:pt x="658" y="102"/>
                  <a:pt x="643" y="116"/>
                  <a:pt x="625" y="121"/>
                </a:cubicBezTo>
                <a:cubicBezTo>
                  <a:pt x="625" y="121"/>
                  <a:pt x="625" y="121"/>
                  <a:pt x="625" y="121"/>
                </a:cubicBezTo>
                <a:cubicBezTo>
                  <a:pt x="619" y="123"/>
                  <a:pt x="619" y="123"/>
                  <a:pt x="619" y="123"/>
                </a:cubicBezTo>
                <a:cubicBezTo>
                  <a:pt x="618" y="117"/>
                  <a:pt x="618" y="117"/>
                  <a:pt x="618" y="117"/>
                </a:cubicBezTo>
                <a:cubicBezTo>
                  <a:pt x="617" y="105"/>
                  <a:pt x="614" y="93"/>
                  <a:pt x="613" y="81"/>
                </a:cubicBezTo>
                <a:cubicBezTo>
                  <a:pt x="613" y="81"/>
                  <a:pt x="613" y="81"/>
                  <a:pt x="613" y="81"/>
                </a:cubicBezTo>
                <a:cubicBezTo>
                  <a:pt x="513" y="82"/>
                  <a:pt x="416" y="92"/>
                  <a:pt x="324" y="91"/>
                </a:cubicBezTo>
                <a:cubicBezTo>
                  <a:pt x="324" y="91"/>
                  <a:pt x="324" y="91"/>
                  <a:pt x="324" y="91"/>
                </a:cubicBezTo>
                <a:cubicBezTo>
                  <a:pt x="322" y="91"/>
                  <a:pt x="320" y="91"/>
                  <a:pt x="318" y="90"/>
                </a:cubicBezTo>
                <a:cubicBezTo>
                  <a:pt x="318" y="90"/>
                  <a:pt x="318" y="90"/>
                  <a:pt x="318" y="90"/>
                </a:cubicBezTo>
                <a:cubicBezTo>
                  <a:pt x="268" y="88"/>
                  <a:pt x="235" y="69"/>
                  <a:pt x="200" y="68"/>
                </a:cubicBezTo>
                <a:cubicBezTo>
                  <a:pt x="200" y="68"/>
                  <a:pt x="200" y="68"/>
                  <a:pt x="200" y="68"/>
                </a:cubicBezTo>
                <a:cubicBezTo>
                  <a:pt x="187" y="67"/>
                  <a:pt x="173" y="69"/>
                  <a:pt x="157" y="74"/>
                </a:cubicBezTo>
                <a:cubicBezTo>
                  <a:pt x="157" y="74"/>
                  <a:pt x="157" y="74"/>
                  <a:pt x="157" y="74"/>
                </a:cubicBezTo>
                <a:cubicBezTo>
                  <a:pt x="125" y="86"/>
                  <a:pt x="89" y="101"/>
                  <a:pt x="58" y="100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41" y="100"/>
                  <a:pt x="25" y="93"/>
                  <a:pt x="15" y="77"/>
                </a:cubicBezTo>
                <a:cubicBezTo>
                  <a:pt x="15" y="77"/>
                  <a:pt x="15" y="77"/>
                  <a:pt x="15" y="77"/>
                </a:cubicBezTo>
                <a:cubicBezTo>
                  <a:pt x="5" y="62"/>
                  <a:pt x="0" y="38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2" y="2"/>
                  <a:pt x="2" y="1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2"/>
                  <a:pt x="12" y="2"/>
                  <a:pt x="12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72"/>
                  <a:pt x="30" y="88"/>
                  <a:pt x="58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85" y="91"/>
                  <a:pt x="122" y="76"/>
                  <a:pt x="154" y="64"/>
                </a:cubicBezTo>
                <a:cubicBezTo>
                  <a:pt x="154" y="64"/>
                  <a:pt x="154" y="64"/>
                  <a:pt x="154" y="64"/>
                </a:cubicBezTo>
                <a:cubicBezTo>
                  <a:pt x="171" y="58"/>
                  <a:pt x="186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39" y="59"/>
                  <a:pt x="271" y="78"/>
                  <a:pt x="319" y="80"/>
                </a:cubicBezTo>
                <a:cubicBezTo>
                  <a:pt x="319" y="80"/>
                  <a:pt x="319" y="80"/>
                  <a:pt x="319" y="80"/>
                </a:cubicBezTo>
                <a:cubicBezTo>
                  <a:pt x="320" y="80"/>
                  <a:pt x="322" y="80"/>
                  <a:pt x="324" y="80"/>
                </a:cubicBezTo>
                <a:cubicBezTo>
                  <a:pt x="324" y="80"/>
                  <a:pt x="324" y="80"/>
                  <a:pt x="324" y="80"/>
                </a:cubicBezTo>
                <a:cubicBezTo>
                  <a:pt x="415" y="82"/>
                  <a:pt x="511" y="72"/>
                  <a:pt x="612" y="70"/>
                </a:cubicBezTo>
                <a:cubicBezTo>
                  <a:pt x="612" y="70"/>
                  <a:pt x="612" y="70"/>
                  <a:pt x="612" y="70"/>
                </a:cubicBezTo>
                <a:cubicBezTo>
                  <a:pt x="612" y="68"/>
                  <a:pt x="612" y="65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18" y="63"/>
                  <a:pt x="618" y="63"/>
                  <a:pt x="618" y="63"/>
                </a:cubicBezTo>
                <a:cubicBezTo>
                  <a:pt x="612" y="59"/>
                  <a:pt x="607" y="56"/>
                  <a:pt x="601" y="52"/>
                </a:cubicBezTo>
                <a:cubicBezTo>
                  <a:pt x="601" y="52"/>
                  <a:pt x="601" y="52"/>
                  <a:pt x="601" y="52"/>
                </a:cubicBezTo>
                <a:cubicBezTo>
                  <a:pt x="588" y="43"/>
                  <a:pt x="588" y="43"/>
                  <a:pt x="588" y="43"/>
                </a:cubicBezTo>
                <a:cubicBezTo>
                  <a:pt x="604" y="43"/>
                  <a:pt x="604" y="43"/>
                  <a:pt x="604" y="43"/>
                </a:cubicBezTo>
                <a:cubicBezTo>
                  <a:pt x="607" y="42"/>
                  <a:pt x="609" y="42"/>
                  <a:pt x="612" y="43"/>
                </a:cubicBezTo>
                <a:cubicBezTo>
                  <a:pt x="612" y="43"/>
                  <a:pt x="612" y="43"/>
                  <a:pt x="612" y="43"/>
                </a:cubicBezTo>
                <a:cubicBezTo>
                  <a:pt x="635" y="43"/>
                  <a:pt x="657" y="54"/>
                  <a:pt x="669" y="73"/>
                </a:cubicBezTo>
                <a:cubicBezTo>
                  <a:pt x="669" y="73"/>
                  <a:pt x="669" y="73"/>
                  <a:pt x="669" y="73"/>
                </a:cubicBezTo>
                <a:cubicBezTo>
                  <a:pt x="675" y="81"/>
                  <a:pt x="675" y="81"/>
                  <a:pt x="675" y="81"/>
                </a:cubicBezTo>
                <a:cubicBezTo>
                  <a:pt x="666" y="81"/>
                  <a:pt x="666" y="81"/>
                  <a:pt x="666" y="81"/>
                </a:cubicBezTo>
                <a:close/>
                <a:moveTo>
                  <a:pt x="655" y="86"/>
                </a:moveTo>
                <a:cubicBezTo>
                  <a:pt x="653" y="84"/>
                  <a:pt x="650" y="82"/>
                  <a:pt x="647" y="81"/>
                </a:cubicBezTo>
                <a:cubicBezTo>
                  <a:pt x="647" y="81"/>
                  <a:pt x="647" y="81"/>
                  <a:pt x="647" y="81"/>
                </a:cubicBezTo>
                <a:cubicBezTo>
                  <a:pt x="640" y="80"/>
                  <a:pt x="633" y="81"/>
                  <a:pt x="625" y="81"/>
                </a:cubicBezTo>
                <a:cubicBezTo>
                  <a:pt x="625" y="81"/>
                  <a:pt x="625" y="81"/>
                  <a:pt x="625" y="81"/>
                </a:cubicBezTo>
                <a:cubicBezTo>
                  <a:pt x="626" y="83"/>
                  <a:pt x="627" y="86"/>
                  <a:pt x="628" y="89"/>
                </a:cubicBezTo>
                <a:cubicBezTo>
                  <a:pt x="628" y="89"/>
                  <a:pt x="628" y="89"/>
                  <a:pt x="628" y="89"/>
                </a:cubicBezTo>
                <a:cubicBezTo>
                  <a:pt x="637" y="89"/>
                  <a:pt x="647" y="88"/>
                  <a:pt x="655" y="86"/>
                </a:cubicBezTo>
                <a:close/>
                <a:moveTo>
                  <a:pt x="653" y="70"/>
                </a:moveTo>
                <a:cubicBezTo>
                  <a:pt x="646" y="63"/>
                  <a:pt x="636" y="58"/>
                  <a:pt x="626" y="55"/>
                </a:cubicBezTo>
                <a:cubicBezTo>
                  <a:pt x="626" y="55"/>
                  <a:pt x="626" y="55"/>
                  <a:pt x="626" y="55"/>
                </a:cubicBezTo>
                <a:cubicBezTo>
                  <a:pt x="634" y="60"/>
                  <a:pt x="642" y="65"/>
                  <a:pt x="650" y="70"/>
                </a:cubicBezTo>
                <a:cubicBezTo>
                  <a:pt x="650" y="70"/>
                  <a:pt x="650" y="70"/>
                  <a:pt x="650" y="70"/>
                </a:cubicBezTo>
                <a:cubicBezTo>
                  <a:pt x="651" y="70"/>
                  <a:pt x="652" y="70"/>
                  <a:pt x="653" y="70"/>
                </a:cubicBezTo>
                <a:close/>
                <a:moveTo>
                  <a:pt x="645" y="98"/>
                </a:moveTo>
                <a:cubicBezTo>
                  <a:pt x="638" y="99"/>
                  <a:pt x="632" y="100"/>
                  <a:pt x="626" y="100"/>
                </a:cubicBezTo>
                <a:cubicBezTo>
                  <a:pt x="626" y="100"/>
                  <a:pt x="626" y="100"/>
                  <a:pt x="626" y="100"/>
                </a:cubicBezTo>
                <a:cubicBezTo>
                  <a:pt x="627" y="103"/>
                  <a:pt x="627" y="106"/>
                  <a:pt x="628" y="109"/>
                </a:cubicBezTo>
                <a:cubicBezTo>
                  <a:pt x="628" y="109"/>
                  <a:pt x="628" y="109"/>
                  <a:pt x="628" y="109"/>
                </a:cubicBezTo>
                <a:cubicBezTo>
                  <a:pt x="634" y="106"/>
                  <a:pt x="640" y="103"/>
                  <a:pt x="645" y="98"/>
                </a:cubicBezTo>
                <a:close/>
                <a:moveTo>
                  <a:pt x="630" y="70"/>
                </a:moveTo>
                <a:cubicBezTo>
                  <a:pt x="628" y="68"/>
                  <a:pt x="625" y="67"/>
                  <a:pt x="622" y="65"/>
                </a:cubicBezTo>
                <a:cubicBezTo>
                  <a:pt x="622" y="65"/>
                  <a:pt x="622" y="65"/>
                  <a:pt x="622" y="65"/>
                </a:cubicBezTo>
                <a:cubicBezTo>
                  <a:pt x="622" y="67"/>
                  <a:pt x="623" y="68"/>
                  <a:pt x="623" y="70"/>
                </a:cubicBezTo>
                <a:cubicBezTo>
                  <a:pt x="623" y="70"/>
                  <a:pt x="623" y="70"/>
                  <a:pt x="623" y="70"/>
                </a:cubicBezTo>
                <a:cubicBezTo>
                  <a:pt x="625" y="70"/>
                  <a:pt x="628" y="70"/>
                  <a:pt x="630" y="7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0434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41" grpId="0" animBg="1"/>
      <p:bldP spid="42" grpId="0" animBg="1"/>
      <p:bldP spid="43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grpSp>
        <p:nvGrpSpPr>
          <p:cNvPr id="7" name="Group 79"/>
          <p:cNvGrpSpPr/>
          <p:nvPr/>
        </p:nvGrpSpPr>
        <p:grpSpPr>
          <a:xfrm>
            <a:off x="1267137" y="1911581"/>
            <a:ext cx="6690582" cy="1498369"/>
            <a:chOff x="723346" y="1962150"/>
            <a:chExt cx="6690582" cy="1498369"/>
          </a:xfrm>
          <a:blipFill>
            <a:blip r:embed="rId2"/>
            <a:stretch>
              <a:fillRect/>
            </a:stretch>
          </a:blip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23346" y="1962150"/>
              <a:ext cx="1498038" cy="74676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 flipV="1">
              <a:off x="2022762" y="2713759"/>
              <a:ext cx="1498038" cy="74676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321627" y="1962150"/>
              <a:ext cx="1498038" cy="74676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915890" y="1962150"/>
              <a:ext cx="1498038" cy="74676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 flipV="1">
              <a:off x="4617027" y="2713759"/>
              <a:ext cx="1498038" cy="746760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66800" y="2370860"/>
            <a:ext cx="7104757" cy="735130"/>
            <a:chOff x="1066800" y="2495550"/>
            <a:chExt cx="7104757" cy="735130"/>
          </a:xfrm>
        </p:grpSpPr>
        <p:grpSp>
          <p:nvGrpSpPr>
            <p:cNvPr id="14" name="Group 112"/>
            <p:cNvGrpSpPr/>
            <p:nvPr/>
          </p:nvGrpSpPr>
          <p:grpSpPr>
            <a:xfrm>
              <a:off x="1066800" y="2571750"/>
              <a:ext cx="582730" cy="582730"/>
              <a:chOff x="4114800" y="1885950"/>
              <a:chExt cx="582730" cy="58273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114800" y="1885950"/>
                <a:ext cx="582730" cy="582730"/>
              </a:xfrm>
              <a:prstGeom prst="ellipse">
                <a:avLst/>
              </a:prstGeom>
              <a:blipFill>
                <a:blip r:embed="rId3" cstate="print"/>
                <a:stretch>
                  <a:fillRect/>
                </a:stretch>
              </a:blip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237516" y="1932678"/>
                <a:ext cx="3658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1</a:t>
                </a:r>
              </a:p>
            </p:txBody>
          </p:sp>
        </p:grpSp>
        <p:grpSp>
          <p:nvGrpSpPr>
            <p:cNvPr id="15" name="Group 115"/>
            <p:cNvGrpSpPr/>
            <p:nvPr/>
          </p:nvGrpSpPr>
          <p:grpSpPr>
            <a:xfrm>
              <a:off x="3048000" y="2495550"/>
              <a:ext cx="582730" cy="582730"/>
              <a:chOff x="4114800" y="2979620"/>
              <a:chExt cx="582730" cy="58273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4114800" y="2979620"/>
                <a:ext cx="582730" cy="582730"/>
              </a:xfrm>
              <a:prstGeom prst="ellipse">
                <a:avLst/>
              </a:prstGeom>
              <a:blipFill>
                <a:blip r:embed="rId3" cstate="print"/>
                <a:stretch>
                  <a:fillRect/>
                </a:stretch>
              </a:blip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58782" y="3026348"/>
                <a:ext cx="3658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2</a:t>
                </a:r>
              </a:p>
            </p:txBody>
          </p:sp>
        </p:grpSp>
        <p:grpSp>
          <p:nvGrpSpPr>
            <p:cNvPr id="16" name="Group 118"/>
            <p:cNvGrpSpPr/>
            <p:nvPr/>
          </p:nvGrpSpPr>
          <p:grpSpPr>
            <a:xfrm>
              <a:off x="4343400" y="2495550"/>
              <a:ext cx="582730" cy="582730"/>
              <a:chOff x="4141670" y="4122620"/>
              <a:chExt cx="582730" cy="58273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4141670" y="4122620"/>
                <a:ext cx="582730" cy="582730"/>
              </a:xfrm>
              <a:prstGeom prst="ellipse">
                <a:avLst/>
              </a:prstGeom>
              <a:blipFill>
                <a:blip r:embed="rId3" cstate="print"/>
                <a:stretch>
                  <a:fillRect/>
                </a:stretch>
              </a:blip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264386" y="4169348"/>
                <a:ext cx="3658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3</a:t>
                </a:r>
              </a:p>
            </p:txBody>
          </p:sp>
        </p:grpSp>
        <p:grpSp>
          <p:nvGrpSpPr>
            <p:cNvPr id="17" name="Group 119"/>
            <p:cNvGrpSpPr/>
            <p:nvPr/>
          </p:nvGrpSpPr>
          <p:grpSpPr>
            <a:xfrm>
              <a:off x="5638800" y="2495550"/>
              <a:ext cx="582730" cy="582730"/>
              <a:chOff x="4141670" y="4122620"/>
              <a:chExt cx="582730" cy="58273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4141670" y="4122620"/>
                <a:ext cx="582730" cy="582730"/>
              </a:xfrm>
              <a:prstGeom prst="ellipse">
                <a:avLst/>
              </a:prstGeom>
              <a:blipFill>
                <a:blip r:embed="rId3" cstate="print"/>
                <a:stretch>
                  <a:fillRect/>
                </a:stretch>
              </a:blip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180284" y="4169348"/>
                <a:ext cx="47400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+mn-ea"/>
                  </a:rPr>
                  <a:t>4</a:t>
                </a:r>
              </a:p>
            </p:txBody>
          </p:sp>
        </p:grpSp>
        <p:grpSp>
          <p:nvGrpSpPr>
            <p:cNvPr id="18" name="Group 65"/>
            <p:cNvGrpSpPr/>
            <p:nvPr/>
          </p:nvGrpSpPr>
          <p:grpSpPr>
            <a:xfrm>
              <a:off x="7588827" y="2647950"/>
              <a:ext cx="582730" cy="582730"/>
              <a:chOff x="6934200" y="2495550"/>
              <a:chExt cx="582730" cy="58273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934200" y="2495550"/>
                <a:ext cx="582730" cy="582730"/>
              </a:xfrm>
              <a:prstGeom prst="ellipse">
                <a:avLst/>
              </a:prstGeom>
              <a:blipFill>
                <a:blip r:embed="rId3" cstate="print"/>
                <a:stretch>
                  <a:fillRect/>
                </a:stretch>
              </a:blip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029888" y="2526723"/>
                <a:ext cx="3658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5</a:t>
                </a:r>
              </a:p>
            </p:txBody>
          </p:sp>
        </p:grpSp>
      </p:grpSp>
      <p:sp>
        <p:nvSpPr>
          <p:cNvPr id="29" name="Content Placeholder 2"/>
          <p:cNvSpPr txBox="1">
            <a:spLocks/>
          </p:cNvSpPr>
          <p:nvPr/>
        </p:nvSpPr>
        <p:spPr>
          <a:xfrm>
            <a:off x="693912" y="1074535"/>
            <a:ext cx="7992888" cy="61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分钟之内。</a:t>
            </a:r>
            <a:endParaRPr lang="en-US" altLang="zh-CN" sz="10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066800" y="3627400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产品安全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828579" y="3654667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分销网络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461026" y="3649434"/>
            <a:ext cx="1722191" cy="827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产品开发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170477" y="3627400"/>
            <a:ext cx="1722191" cy="75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市场策略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7418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9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grpSp>
        <p:nvGrpSpPr>
          <p:cNvPr id="6" name="Group 72"/>
          <p:cNvGrpSpPr/>
          <p:nvPr/>
        </p:nvGrpSpPr>
        <p:grpSpPr>
          <a:xfrm>
            <a:off x="760186" y="2094127"/>
            <a:ext cx="3429000" cy="1066011"/>
            <a:chOff x="533400" y="1276351"/>
            <a:chExt cx="3429000" cy="1066011"/>
          </a:xfrm>
        </p:grpSpPr>
        <p:sp>
          <p:nvSpPr>
            <p:cNvPr id="7" name="TextBox 36"/>
            <p:cNvSpPr txBox="1"/>
            <p:nvPr/>
          </p:nvSpPr>
          <p:spPr>
            <a:xfrm>
              <a:off x="533400" y="1276351"/>
              <a:ext cx="762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6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en-US" sz="6000" spc="-3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238672" y="1448491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单击添加文字标题</a:t>
              </a:r>
              <a:br>
                <a:rPr lang="en-US" sz="12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altLang="zh-CN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Group 73"/>
          <p:cNvGrpSpPr/>
          <p:nvPr/>
        </p:nvGrpSpPr>
        <p:grpSpPr>
          <a:xfrm>
            <a:off x="760186" y="3281930"/>
            <a:ext cx="3429000" cy="1075766"/>
            <a:chOff x="533400" y="1276351"/>
            <a:chExt cx="3429000" cy="1075766"/>
          </a:xfrm>
        </p:grpSpPr>
        <p:sp>
          <p:nvSpPr>
            <p:cNvPr id="10" name="TextBox 39"/>
            <p:cNvSpPr txBox="1"/>
            <p:nvPr/>
          </p:nvSpPr>
          <p:spPr>
            <a:xfrm>
              <a:off x="533400" y="1276351"/>
              <a:ext cx="762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6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en-US" sz="6000" spc="-3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1238672" y="1458246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单击添加文字标题</a:t>
              </a:r>
              <a:br>
                <a:rPr lang="en-US" sz="12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" name="Group 73"/>
          <p:cNvGrpSpPr/>
          <p:nvPr/>
        </p:nvGrpSpPr>
        <p:grpSpPr>
          <a:xfrm>
            <a:off x="4608286" y="2094127"/>
            <a:ext cx="3429000" cy="1075766"/>
            <a:chOff x="533400" y="1276351"/>
            <a:chExt cx="3429000" cy="1075766"/>
          </a:xfrm>
        </p:grpSpPr>
        <p:sp>
          <p:nvSpPr>
            <p:cNvPr id="13" name="TextBox 39"/>
            <p:cNvSpPr txBox="1"/>
            <p:nvPr/>
          </p:nvSpPr>
          <p:spPr>
            <a:xfrm>
              <a:off x="533400" y="1276351"/>
              <a:ext cx="762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6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</a:t>
              </a:r>
              <a:r>
                <a:rPr lang="en-US" sz="6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3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238672" y="1458246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单击添加文字标题</a:t>
              </a:r>
              <a:br>
                <a:rPr lang="en-US" sz="12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Group 73"/>
          <p:cNvGrpSpPr/>
          <p:nvPr/>
        </p:nvGrpSpPr>
        <p:grpSpPr>
          <a:xfrm>
            <a:off x="4608286" y="3281930"/>
            <a:ext cx="3429000" cy="1075766"/>
            <a:chOff x="533400" y="1276351"/>
            <a:chExt cx="3429000" cy="1075766"/>
          </a:xfrm>
        </p:grpSpPr>
        <p:sp>
          <p:nvSpPr>
            <p:cNvPr id="19" name="TextBox 39"/>
            <p:cNvSpPr txBox="1"/>
            <p:nvPr/>
          </p:nvSpPr>
          <p:spPr>
            <a:xfrm>
              <a:off x="533400" y="1276351"/>
              <a:ext cx="762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6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</a:t>
              </a:r>
              <a:r>
                <a:rPr lang="en-US" sz="6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4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1238672" y="1458246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单击添加文字标题</a:t>
              </a:r>
              <a:br>
                <a:rPr lang="en-US" sz="12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757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384175" y="2199175"/>
            <a:ext cx="1652588" cy="1393826"/>
            <a:chOff x="384175" y="2470924"/>
            <a:chExt cx="1652588" cy="1393826"/>
          </a:xfrm>
          <a:noFill/>
        </p:grpSpPr>
        <p:grpSp>
          <p:nvGrpSpPr>
            <p:cNvPr id="78" name="Group 91"/>
            <p:cNvGrpSpPr/>
            <p:nvPr/>
          </p:nvGrpSpPr>
          <p:grpSpPr>
            <a:xfrm>
              <a:off x="384175" y="2470924"/>
              <a:ext cx="1652588" cy="1393826"/>
              <a:chOff x="384175" y="2470924"/>
              <a:chExt cx="1652588" cy="1393826"/>
            </a:xfrm>
            <a:grpFill/>
          </p:grpSpPr>
          <p:sp>
            <p:nvSpPr>
              <p:cNvPr id="80" name="Freeform 790"/>
              <p:cNvSpPr>
                <a:spLocks/>
              </p:cNvSpPr>
              <p:nvPr/>
            </p:nvSpPr>
            <p:spPr bwMode="auto">
              <a:xfrm>
                <a:off x="384175" y="2470924"/>
                <a:ext cx="1652588" cy="173038"/>
              </a:xfrm>
              <a:custGeom>
                <a:avLst/>
                <a:gdLst/>
                <a:ahLst/>
                <a:cxnLst>
                  <a:cxn ang="0">
                    <a:pos x="996" y="109"/>
                  </a:cxn>
                  <a:cxn ang="0">
                    <a:pos x="499" y="109"/>
                  </a:cxn>
                  <a:cxn ang="0">
                    <a:pos x="0" y="109"/>
                  </a:cxn>
                  <a:cxn ang="0">
                    <a:pos x="45" y="54"/>
                  </a:cxn>
                  <a:cxn ang="0">
                    <a:pos x="0" y="0"/>
                  </a:cxn>
                  <a:cxn ang="0">
                    <a:pos x="499" y="0"/>
                  </a:cxn>
                  <a:cxn ang="0">
                    <a:pos x="996" y="0"/>
                  </a:cxn>
                  <a:cxn ang="0">
                    <a:pos x="1041" y="54"/>
                  </a:cxn>
                  <a:cxn ang="0">
                    <a:pos x="996" y="109"/>
                  </a:cxn>
                </a:cxnLst>
                <a:rect l="0" t="0" r="r" b="b"/>
                <a:pathLst>
                  <a:path w="1041" h="109">
                    <a:moveTo>
                      <a:pt x="996" y="109"/>
                    </a:moveTo>
                    <a:lnTo>
                      <a:pt x="499" y="109"/>
                    </a:lnTo>
                    <a:lnTo>
                      <a:pt x="0" y="109"/>
                    </a:lnTo>
                    <a:lnTo>
                      <a:pt x="45" y="54"/>
                    </a:lnTo>
                    <a:lnTo>
                      <a:pt x="0" y="0"/>
                    </a:lnTo>
                    <a:lnTo>
                      <a:pt x="499" y="0"/>
                    </a:lnTo>
                    <a:lnTo>
                      <a:pt x="996" y="0"/>
                    </a:lnTo>
                    <a:lnTo>
                      <a:pt x="1041" y="54"/>
                    </a:lnTo>
                    <a:lnTo>
                      <a:pt x="996" y="109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1" name="Rectangle 795"/>
              <p:cNvSpPr>
                <a:spLocks noChangeArrowheads="1"/>
              </p:cNvSpPr>
              <p:nvPr/>
            </p:nvSpPr>
            <p:spPr bwMode="auto">
              <a:xfrm>
                <a:off x="1201738" y="2556649"/>
                <a:ext cx="17463" cy="5937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2" name="Freeform 825"/>
              <p:cNvSpPr>
                <a:spLocks noEditPoints="1"/>
              </p:cNvSpPr>
              <p:nvPr/>
            </p:nvSpPr>
            <p:spPr bwMode="auto">
              <a:xfrm>
                <a:off x="852488" y="3139262"/>
                <a:ext cx="717550" cy="725488"/>
              </a:xfrm>
              <a:custGeom>
                <a:avLst/>
                <a:gdLst/>
                <a:ahLst/>
                <a:cxnLst>
                  <a:cxn ang="0">
                    <a:pos x="101" y="202"/>
                  </a:cxn>
                  <a:cxn ang="0">
                    <a:pos x="0" y="101"/>
                  </a:cxn>
                  <a:cxn ang="0">
                    <a:pos x="101" y="0"/>
                  </a:cxn>
                  <a:cxn ang="0">
                    <a:pos x="201" y="101"/>
                  </a:cxn>
                  <a:cxn ang="0">
                    <a:pos x="101" y="202"/>
                  </a:cxn>
                  <a:cxn ang="0">
                    <a:pos x="101" y="5"/>
                  </a:cxn>
                  <a:cxn ang="0">
                    <a:pos x="5" y="101"/>
                  </a:cxn>
                  <a:cxn ang="0">
                    <a:pos x="101" y="197"/>
                  </a:cxn>
                  <a:cxn ang="0">
                    <a:pos x="196" y="101"/>
                  </a:cxn>
                  <a:cxn ang="0">
                    <a:pos x="101" y="5"/>
                  </a:cxn>
                </a:cxnLst>
                <a:rect l="0" t="0" r="r" b="b"/>
                <a:pathLst>
                  <a:path w="201" h="202">
                    <a:moveTo>
                      <a:pt x="101" y="202"/>
                    </a:moveTo>
                    <a:cubicBezTo>
                      <a:pt x="45" y="202"/>
                      <a:pt x="0" y="156"/>
                      <a:pt x="0" y="101"/>
                    </a:cubicBezTo>
                    <a:cubicBezTo>
                      <a:pt x="0" y="46"/>
                      <a:pt x="45" y="0"/>
                      <a:pt x="101" y="0"/>
                    </a:cubicBezTo>
                    <a:cubicBezTo>
                      <a:pt x="156" y="0"/>
                      <a:pt x="201" y="46"/>
                      <a:pt x="201" y="101"/>
                    </a:cubicBezTo>
                    <a:cubicBezTo>
                      <a:pt x="201" y="156"/>
                      <a:pt x="156" y="202"/>
                      <a:pt x="101" y="202"/>
                    </a:cubicBezTo>
                    <a:close/>
                    <a:moveTo>
                      <a:pt x="101" y="5"/>
                    </a:moveTo>
                    <a:cubicBezTo>
                      <a:pt x="48" y="5"/>
                      <a:pt x="5" y="48"/>
                      <a:pt x="5" y="101"/>
                    </a:cubicBezTo>
                    <a:cubicBezTo>
                      <a:pt x="5" y="154"/>
                      <a:pt x="48" y="197"/>
                      <a:pt x="101" y="197"/>
                    </a:cubicBezTo>
                    <a:cubicBezTo>
                      <a:pt x="154" y="197"/>
                      <a:pt x="196" y="154"/>
                      <a:pt x="196" y="101"/>
                    </a:cubicBezTo>
                    <a:cubicBezTo>
                      <a:pt x="196" y="48"/>
                      <a:pt x="154" y="5"/>
                      <a:pt x="101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3" name="Freeform 826"/>
              <p:cNvSpPr>
                <a:spLocks noEditPoints="1"/>
              </p:cNvSpPr>
              <p:nvPr/>
            </p:nvSpPr>
            <p:spPr bwMode="auto">
              <a:xfrm>
                <a:off x="1068387" y="3346755"/>
                <a:ext cx="303213" cy="304800"/>
              </a:xfrm>
              <a:custGeom>
                <a:avLst/>
                <a:gdLst/>
                <a:ahLst/>
                <a:cxnLst>
                  <a:cxn ang="0">
                    <a:pos x="73" y="64"/>
                  </a:cxn>
                  <a:cxn ang="0">
                    <a:pos x="71" y="62"/>
                  </a:cxn>
                  <a:cxn ang="0">
                    <a:pos x="69" y="51"/>
                  </a:cxn>
                  <a:cxn ang="0">
                    <a:pos x="69" y="51"/>
                  </a:cxn>
                  <a:cxn ang="0">
                    <a:pos x="77" y="44"/>
                  </a:cxn>
                  <a:cxn ang="0">
                    <a:pos x="80" y="43"/>
                  </a:cxn>
                  <a:cxn ang="0">
                    <a:pos x="85" y="37"/>
                  </a:cxn>
                  <a:cxn ang="0">
                    <a:pos x="84" y="31"/>
                  </a:cxn>
                  <a:cxn ang="0">
                    <a:pos x="77" y="27"/>
                  </a:cxn>
                  <a:cxn ang="0">
                    <a:pos x="74" y="27"/>
                  </a:cxn>
                  <a:cxn ang="0">
                    <a:pos x="64" y="24"/>
                  </a:cxn>
                  <a:cxn ang="0">
                    <a:pos x="64" y="24"/>
                  </a:cxn>
                  <a:cxn ang="0">
                    <a:pos x="61" y="13"/>
                  </a:cxn>
                  <a:cxn ang="0">
                    <a:pos x="62" y="10"/>
                  </a:cxn>
                  <a:cxn ang="0">
                    <a:pos x="59" y="3"/>
                  </a:cxn>
                  <a:cxn ang="0">
                    <a:pos x="56" y="2"/>
                  </a:cxn>
                  <a:cxn ang="0">
                    <a:pos x="53" y="1"/>
                  </a:cxn>
                  <a:cxn ang="0">
                    <a:pos x="46" y="5"/>
                  </a:cxn>
                  <a:cxn ang="0">
                    <a:pos x="45" y="7"/>
                  </a:cxn>
                  <a:cxn ang="0">
                    <a:pos x="37" y="15"/>
                  </a:cxn>
                  <a:cxn ang="0">
                    <a:pos x="37" y="15"/>
                  </a:cxn>
                  <a:cxn ang="0">
                    <a:pos x="26" y="11"/>
                  </a:cxn>
                  <a:cxn ang="0">
                    <a:pos x="25" y="9"/>
                  </a:cxn>
                  <a:cxn ang="0">
                    <a:pos x="16" y="8"/>
                  </a:cxn>
                  <a:cxn ang="0">
                    <a:pos x="12" y="12"/>
                  </a:cxn>
                  <a:cxn ang="0">
                    <a:pos x="12" y="20"/>
                  </a:cxn>
                  <a:cxn ang="0">
                    <a:pos x="14" y="22"/>
                  </a:cxn>
                  <a:cxn ang="0">
                    <a:pos x="16" y="33"/>
                  </a:cxn>
                  <a:cxn ang="0">
                    <a:pos x="7" y="41"/>
                  </a:cxn>
                  <a:cxn ang="0">
                    <a:pos x="5" y="41"/>
                  </a:cxn>
                  <a:cxn ang="0">
                    <a:pos x="0" y="48"/>
                  </a:cxn>
                  <a:cxn ang="0">
                    <a:pos x="1" y="54"/>
                  </a:cxn>
                  <a:cxn ang="0">
                    <a:pos x="8" y="58"/>
                  </a:cxn>
                  <a:cxn ang="0">
                    <a:pos x="11" y="57"/>
                  </a:cxn>
                  <a:cxn ang="0">
                    <a:pos x="21" y="61"/>
                  </a:cxn>
                  <a:cxn ang="0">
                    <a:pos x="21" y="61"/>
                  </a:cxn>
                  <a:cxn ang="0">
                    <a:pos x="24" y="72"/>
                  </a:cxn>
                  <a:cxn ang="0">
                    <a:pos x="23" y="74"/>
                  </a:cxn>
                  <a:cxn ang="0">
                    <a:pos x="26" y="82"/>
                  </a:cxn>
                  <a:cxn ang="0">
                    <a:pos x="29" y="83"/>
                  </a:cxn>
                  <a:cxn ang="0">
                    <a:pos x="32" y="84"/>
                  </a:cxn>
                  <a:cxn ang="0">
                    <a:pos x="39" y="80"/>
                  </a:cxn>
                  <a:cxn ang="0">
                    <a:pos x="40" y="77"/>
                  </a:cxn>
                  <a:cxn ang="0">
                    <a:pos x="48" y="70"/>
                  </a:cxn>
                  <a:cxn ang="0">
                    <a:pos x="48" y="70"/>
                  </a:cxn>
                  <a:cxn ang="0">
                    <a:pos x="59" y="73"/>
                  </a:cxn>
                  <a:cxn ang="0">
                    <a:pos x="60" y="75"/>
                  </a:cxn>
                  <a:cxn ang="0">
                    <a:pos x="69" y="76"/>
                  </a:cxn>
                  <a:cxn ang="0">
                    <a:pos x="73" y="72"/>
                  </a:cxn>
                  <a:cxn ang="0">
                    <a:pos x="73" y="64"/>
                  </a:cxn>
                  <a:cxn ang="0">
                    <a:pos x="38" y="56"/>
                  </a:cxn>
                  <a:cxn ang="0">
                    <a:pos x="29" y="38"/>
                  </a:cxn>
                  <a:cxn ang="0">
                    <a:pos x="47" y="29"/>
                  </a:cxn>
                  <a:cxn ang="0">
                    <a:pos x="56" y="47"/>
                  </a:cxn>
                  <a:cxn ang="0">
                    <a:pos x="38" y="56"/>
                  </a:cxn>
                </a:cxnLst>
                <a:rect l="0" t="0" r="r" b="b"/>
                <a:pathLst>
                  <a:path w="85" h="85">
                    <a:moveTo>
                      <a:pt x="73" y="64"/>
                    </a:moveTo>
                    <a:cubicBezTo>
                      <a:pt x="71" y="62"/>
                      <a:pt x="71" y="62"/>
                      <a:pt x="71" y="62"/>
                    </a:cubicBezTo>
                    <a:cubicBezTo>
                      <a:pt x="69" y="59"/>
                      <a:pt x="68" y="55"/>
                      <a:pt x="69" y="51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70" y="48"/>
                      <a:pt x="74" y="45"/>
                      <a:pt x="77" y="44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3" y="43"/>
                      <a:pt x="85" y="40"/>
                      <a:pt x="85" y="37"/>
                    </a:cubicBezTo>
                    <a:cubicBezTo>
                      <a:pt x="85" y="35"/>
                      <a:pt x="84" y="33"/>
                      <a:pt x="84" y="31"/>
                    </a:cubicBezTo>
                    <a:cubicBezTo>
                      <a:pt x="83" y="28"/>
                      <a:pt x="80" y="26"/>
                      <a:pt x="77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0" y="28"/>
                      <a:pt x="66" y="27"/>
                      <a:pt x="64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1" y="21"/>
                      <a:pt x="60" y="17"/>
                      <a:pt x="61" y="13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3" y="7"/>
                      <a:pt x="62" y="4"/>
                      <a:pt x="59" y="3"/>
                    </a:cubicBezTo>
                    <a:cubicBezTo>
                      <a:pt x="58" y="2"/>
                      <a:pt x="57" y="2"/>
                      <a:pt x="56" y="2"/>
                    </a:cubicBezTo>
                    <a:cubicBezTo>
                      <a:pt x="55" y="1"/>
                      <a:pt x="54" y="1"/>
                      <a:pt x="53" y="1"/>
                    </a:cubicBezTo>
                    <a:cubicBezTo>
                      <a:pt x="50" y="0"/>
                      <a:pt x="47" y="2"/>
                      <a:pt x="46" y="5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4" y="11"/>
                      <a:pt x="41" y="14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3" y="16"/>
                      <a:pt x="29" y="14"/>
                      <a:pt x="26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7"/>
                      <a:pt x="19" y="6"/>
                      <a:pt x="16" y="8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0" y="14"/>
                      <a:pt x="10" y="18"/>
                      <a:pt x="12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6" y="25"/>
                      <a:pt x="17" y="30"/>
                      <a:pt x="16" y="33"/>
                    </a:cubicBezTo>
                    <a:cubicBezTo>
                      <a:pt x="15" y="37"/>
                      <a:pt x="11" y="40"/>
                      <a:pt x="7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2"/>
                      <a:pt x="0" y="45"/>
                      <a:pt x="0" y="48"/>
                    </a:cubicBezTo>
                    <a:cubicBezTo>
                      <a:pt x="0" y="50"/>
                      <a:pt x="1" y="52"/>
                      <a:pt x="1" y="54"/>
                    </a:cubicBezTo>
                    <a:cubicBezTo>
                      <a:pt x="2" y="57"/>
                      <a:pt x="5" y="59"/>
                      <a:pt x="8" y="58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5" y="57"/>
                      <a:pt x="19" y="58"/>
                      <a:pt x="21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4" y="64"/>
                      <a:pt x="25" y="68"/>
                      <a:pt x="24" y="72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2" y="77"/>
                      <a:pt x="23" y="81"/>
                      <a:pt x="26" y="82"/>
                    </a:cubicBezTo>
                    <a:cubicBezTo>
                      <a:pt x="27" y="82"/>
                      <a:pt x="28" y="83"/>
                      <a:pt x="29" y="83"/>
                    </a:cubicBezTo>
                    <a:cubicBezTo>
                      <a:pt x="30" y="83"/>
                      <a:pt x="31" y="84"/>
                      <a:pt x="32" y="84"/>
                    </a:cubicBezTo>
                    <a:cubicBezTo>
                      <a:pt x="35" y="85"/>
                      <a:pt x="38" y="83"/>
                      <a:pt x="39" y="80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1" y="73"/>
                      <a:pt x="44" y="71"/>
                      <a:pt x="48" y="70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52" y="69"/>
                      <a:pt x="56" y="70"/>
                      <a:pt x="59" y="73"/>
                    </a:cubicBezTo>
                    <a:cubicBezTo>
                      <a:pt x="60" y="75"/>
                      <a:pt x="60" y="75"/>
                      <a:pt x="60" y="75"/>
                    </a:cubicBezTo>
                    <a:cubicBezTo>
                      <a:pt x="63" y="78"/>
                      <a:pt x="66" y="78"/>
                      <a:pt x="69" y="76"/>
                    </a:cubicBezTo>
                    <a:cubicBezTo>
                      <a:pt x="70" y="75"/>
                      <a:pt x="72" y="74"/>
                      <a:pt x="73" y="72"/>
                    </a:cubicBezTo>
                    <a:cubicBezTo>
                      <a:pt x="75" y="70"/>
                      <a:pt x="75" y="67"/>
                      <a:pt x="73" y="64"/>
                    </a:cubicBezTo>
                    <a:close/>
                    <a:moveTo>
                      <a:pt x="38" y="56"/>
                    </a:moveTo>
                    <a:cubicBezTo>
                      <a:pt x="30" y="53"/>
                      <a:pt x="26" y="45"/>
                      <a:pt x="29" y="38"/>
                    </a:cubicBezTo>
                    <a:cubicBezTo>
                      <a:pt x="31" y="30"/>
                      <a:pt x="40" y="26"/>
                      <a:pt x="47" y="29"/>
                    </a:cubicBezTo>
                    <a:cubicBezTo>
                      <a:pt x="55" y="31"/>
                      <a:pt x="59" y="39"/>
                      <a:pt x="56" y="47"/>
                    </a:cubicBezTo>
                    <a:cubicBezTo>
                      <a:pt x="54" y="54"/>
                      <a:pt x="45" y="59"/>
                      <a:pt x="38" y="5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79" name="Oval 834"/>
            <p:cNvSpPr>
              <a:spLocks noChangeArrowheads="1"/>
            </p:cNvSpPr>
            <p:nvPr/>
          </p:nvSpPr>
          <p:spPr bwMode="auto">
            <a:xfrm>
              <a:off x="1169988" y="2513787"/>
              <a:ext cx="85725" cy="873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2062163" y="2199175"/>
            <a:ext cx="1652588" cy="1408113"/>
            <a:chOff x="2062163" y="2470924"/>
            <a:chExt cx="1652588" cy="1408113"/>
          </a:xfrm>
        </p:grpSpPr>
        <p:sp>
          <p:nvSpPr>
            <p:cNvPr id="85" name="Freeform 791"/>
            <p:cNvSpPr>
              <a:spLocks/>
            </p:cNvSpPr>
            <p:nvPr/>
          </p:nvSpPr>
          <p:spPr bwMode="auto">
            <a:xfrm>
              <a:off x="2062163" y="2470924"/>
              <a:ext cx="1652588" cy="173038"/>
            </a:xfrm>
            <a:custGeom>
              <a:avLst/>
              <a:gdLst/>
              <a:ahLst/>
              <a:cxnLst>
                <a:cxn ang="0">
                  <a:pos x="996" y="109"/>
                </a:cxn>
                <a:cxn ang="0">
                  <a:pos x="499" y="109"/>
                </a:cxn>
                <a:cxn ang="0">
                  <a:pos x="0" y="109"/>
                </a:cxn>
                <a:cxn ang="0">
                  <a:pos x="45" y="54"/>
                </a:cxn>
                <a:cxn ang="0">
                  <a:pos x="0" y="0"/>
                </a:cxn>
                <a:cxn ang="0">
                  <a:pos x="499" y="0"/>
                </a:cxn>
                <a:cxn ang="0">
                  <a:pos x="996" y="0"/>
                </a:cxn>
                <a:cxn ang="0">
                  <a:pos x="1041" y="54"/>
                </a:cxn>
                <a:cxn ang="0">
                  <a:pos x="996" y="109"/>
                </a:cxn>
              </a:cxnLst>
              <a:rect l="0" t="0" r="r" b="b"/>
              <a:pathLst>
                <a:path w="1041" h="109">
                  <a:moveTo>
                    <a:pt x="996" y="109"/>
                  </a:moveTo>
                  <a:lnTo>
                    <a:pt x="499" y="109"/>
                  </a:lnTo>
                  <a:lnTo>
                    <a:pt x="0" y="109"/>
                  </a:lnTo>
                  <a:lnTo>
                    <a:pt x="45" y="54"/>
                  </a:lnTo>
                  <a:lnTo>
                    <a:pt x="0" y="0"/>
                  </a:lnTo>
                  <a:lnTo>
                    <a:pt x="499" y="0"/>
                  </a:lnTo>
                  <a:lnTo>
                    <a:pt x="996" y="0"/>
                  </a:lnTo>
                  <a:lnTo>
                    <a:pt x="1041" y="54"/>
                  </a:lnTo>
                  <a:lnTo>
                    <a:pt x="996" y="109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6" name="Freeform 800"/>
            <p:cNvSpPr>
              <a:spLocks noEditPoints="1"/>
            </p:cNvSpPr>
            <p:nvPr/>
          </p:nvSpPr>
          <p:spPr bwMode="auto">
            <a:xfrm>
              <a:off x="2514600" y="3153549"/>
              <a:ext cx="717550" cy="725488"/>
            </a:xfrm>
            <a:custGeom>
              <a:avLst/>
              <a:gdLst/>
              <a:ahLst/>
              <a:cxnLst>
                <a:cxn ang="0">
                  <a:pos x="101" y="202"/>
                </a:cxn>
                <a:cxn ang="0">
                  <a:pos x="0" y="101"/>
                </a:cxn>
                <a:cxn ang="0">
                  <a:pos x="101" y="0"/>
                </a:cxn>
                <a:cxn ang="0">
                  <a:pos x="201" y="101"/>
                </a:cxn>
                <a:cxn ang="0">
                  <a:pos x="101" y="202"/>
                </a:cxn>
                <a:cxn ang="0">
                  <a:pos x="101" y="5"/>
                </a:cxn>
                <a:cxn ang="0">
                  <a:pos x="5" y="101"/>
                </a:cxn>
                <a:cxn ang="0">
                  <a:pos x="101" y="197"/>
                </a:cxn>
                <a:cxn ang="0">
                  <a:pos x="196" y="101"/>
                </a:cxn>
                <a:cxn ang="0">
                  <a:pos x="101" y="5"/>
                </a:cxn>
              </a:cxnLst>
              <a:rect l="0" t="0" r="r" b="b"/>
              <a:pathLst>
                <a:path w="201" h="202">
                  <a:moveTo>
                    <a:pt x="101" y="202"/>
                  </a:moveTo>
                  <a:cubicBezTo>
                    <a:pt x="45" y="202"/>
                    <a:pt x="0" y="156"/>
                    <a:pt x="0" y="101"/>
                  </a:cubicBezTo>
                  <a:cubicBezTo>
                    <a:pt x="0" y="46"/>
                    <a:pt x="45" y="0"/>
                    <a:pt x="101" y="0"/>
                  </a:cubicBezTo>
                  <a:cubicBezTo>
                    <a:pt x="156" y="0"/>
                    <a:pt x="201" y="46"/>
                    <a:pt x="201" y="101"/>
                  </a:cubicBezTo>
                  <a:cubicBezTo>
                    <a:pt x="201" y="156"/>
                    <a:pt x="156" y="202"/>
                    <a:pt x="101" y="202"/>
                  </a:cubicBezTo>
                  <a:close/>
                  <a:moveTo>
                    <a:pt x="101" y="5"/>
                  </a:moveTo>
                  <a:cubicBezTo>
                    <a:pt x="48" y="5"/>
                    <a:pt x="5" y="48"/>
                    <a:pt x="5" y="101"/>
                  </a:cubicBezTo>
                  <a:cubicBezTo>
                    <a:pt x="5" y="154"/>
                    <a:pt x="48" y="197"/>
                    <a:pt x="101" y="197"/>
                  </a:cubicBezTo>
                  <a:cubicBezTo>
                    <a:pt x="153" y="197"/>
                    <a:pt x="196" y="154"/>
                    <a:pt x="196" y="101"/>
                  </a:cubicBezTo>
                  <a:cubicBezTo>
                    <a:pt x="196" y="48"/>
                    <a:pt x="153" y="5"/>
                    <a:pt x="101" y="5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8" name="Oval 835"/>
            <p:cNvSpPr>
              <a:spLocks noChangeArrowheads="1"/>
            </p:cNvSpPr>
            <p:nvPr/>
          </p:nvSpPr>
          <p:spPr bwMode="auto">
            <a:xfrm>
              <a:off x="2846388" y="2513787"/>
              <a:ext cx="82550" cy="873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738563" y="2199175"/>
            <a:ext cx="1652588" cy="1393826"/>
            <a:chOff x="3738563" y="2470924"/>
            <a:chExt cx="1652588" cy="1393826"/>
          </a:xfrm>
        </p:grpSpPr>
        <p:sp>
          <p:nvSpPr>
            <p:cNvPr id="106" name="Freeform 792"/>
            <p:cNvSpPr>
              <a:spLocks/>
            </p:cNvSpPr>
            <p:nvPr/>
          </p:nvSpPr>
          <p:spPr bwMode="auto">
            <a:xfrm>
              <a:off x="3738563" y="2470924"/>
              <a:ext cx="1652588" cy="173038"/>
            </a:xfrm>
            <a:custGeom>
              <a:avLst/>
              <a:gdLst/>
              <a:ahLst/>
              <a:cxnLst>
                <a:cxn ang="0">
                  <a:pos x="996" y="109"/>
                </a:cxn>
                <a:cxn ang="0">
                  <a:pos x="497" y="109"/>
                </a:cxn>
                <a:cxn ang="0">
                  <a:pos x="0" y="109"/>
                </a:cxn>
                <a:cxn ang="0">
                  <a:pos x="45" y="54"/>
                </a:cxn>
                <a:cxn ang="0">
                  <a:pos x="0" y="0"/>
                </a:cxn>
                <a:cxn ang="0">
                  <a:pos x="497" y="0"/>
                </a:cxn>
                <a:cxn ang="0">
                  <a:pos x="996" y="0"/>
                </a:cxn>
                <a:cxn ang="0">
                  <a:pos x="1041" y="54"/>
                </a:cxn>
                <a:cxn ang="0">
                  <a:pos x="996" y="109"/>
                </a:cxn>
              </a:cxnLst>
              <a:rect l="0" t="0" r="r" b="b"/>
              <a:pathLst>
                <a:path w="1041" h="109">
                  <a:moveTo>
                    <a:pt x="996" y="109"/>
                  </a:moveTo>
                  <a:lnTo>
                    <a:pt x="497" y="109"/>
                  </a:lnTo>
                  <a:lnTo>
                    <a:pt x="0" y="109"/>
                  </a:lnTo>
                  <a:lnTo>
                    <a:pt x="45" y="54"/>
                  </a:lnTo>
                  <a:lnTo>
                    <a:pt x="0" y="0"/>
                  </a:lnTo>
                  <a:lnTo>
                    <a:pt x="497" y="0"/>
                  </a:lnTo>
                  <a:lnTo>
                    <a:pt x="996" y="0"/>
                  </a:lnTo>
                  <a:lnTo>
                    <a:pt x="1041" y="54"/>
                  </a:lnTo>
                  <a:lnTo>
                    <a:pt x="996" y="109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7" name="Rectangle 797"/>
            <p:cNvSpPr>
              <a:spLocks noChangeArrowheads="1"/>
            </p:cNvSpPr>
            <p:nvPr/>
          </p:nvSpPr>
          <p:spPr bwMode="auto">
            <a:xfrm>
              <a:off x="4556125" y="2556649"/>
              <a:ext cx="17463" cy="593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8" name="Freeform 817"/>
            <p:cNvSpPr>
              <a:spLocks noEditPoints="1"/>
            </p:cNvSpPr>
            <p:nvPr/>
          </p:nvSpPr>
          <p:spPr bwMode="auto">
            <a:xfrm>
              <a:off x="4206875" y="3139262"/>
              <a:ext cx="717550" cy="725488"/>
            </a:xfrm>
            <a:custGeom>
              <a:avLst/>
              <a:gdLst/>
              <a:ahLst/>
              <a:cxnLst>
                <a:cxn ang="0">
                  <a:pos x="100" y="202"/>
                </a:cxn>
                <a:cxn ang="0">
                  <a:pos x="0" y="101"/>
                </a:cxn>
                <a:cxn ang="0">
                  <a:pos x="100" y="0"/>
                </a:cxn>
                <a:cxn ang="0">
                  <a:pos x="201" y="101"/>
                </a:cxn>
                <a:cxn ang="0">
                  <a:pos x="100" y="202"/>
                </a:cxn>
                <a:cxn ang="0">
                  <a:pos x="100" y="5"/>
                </a:cxn>
                <a:cxn ang="0">
                  <a:pos x="5" y="101"/>
                </a:cxn>
                <a:cxn ang="0">
                  <a:pos x="100" y="197"/>
                </a:cxn>
                <a:cxn ang="0">
                  <a:pos x="196" y="101"/>
                </a:cxn>
                <a:cxn ang="0">
                  <a:pos x="100" y="5"/>
                </a:cxn>
              </a:cxnLst>
              <a:rect l="0" t="0" r="r" b="b"/>
              <a:pathLst>
                <a:path w="201" h="202">
                  <a:moveTo>
                    <a:pt x="100" y="202"/>
                  </a:moveTo>
                  <a:cubicBezTo>
                    <a:pt x="45" y="202"/>
                    <a:pt x="0" y="156"/>
                    <a:pt x="0" y="101"/>
                  </a:cubicBezTo>
                  <a:cubicBezTo>
                    <a:pt x="0" y="46"/>
                    <a:pt x="45" y="0"/>
                    <a:pt x="100" y="0"/>
                  </a:cubicBezTo>
                  <a:cubicBezTo>
                    <a:pt x="156" y="0"/>
                    <a:pt x="201" y="46"/>
                    <a:pt x="201" y="101"/>
                  </a:cubicBezTo>
                  <a:cubicBezTo>
                    <a:pt x="201" y="156"/>
                    <a:pt x="156" y="202"/>
                    <a:pt x="100" y="202"/>
                  </a:cubicBezTo>
                  <a:close/>
                  <a:moveTo>
                    <a:pt x="100" y="5"/>
                  </a:moveTo>
                  <a:cubicBezTo>
                    <a:pt x="48" y="5"/>
                    <a:pt x="5" y="48"/>
                    <a:pt x="5" y="101"/>
                  </a:cubicBezTo>
                  <a:cubicBezTo>
                    <a:pt x="5" y="154"/>
                    <a:pt x="48" y="197"/>
                    <a:pt x="100" y="197"/>
                  </a:cubicBezTo>
                  <a:cubicBezTo>
                    <a:pt x="153" y="197"/>
                    <a:pt x="196" y="154"/>
                    <a:pt x="196" y="101"/>
                  </a:cubicBezTo>
                  <a:cubicBezTo>
                    <a:pt x="196" y="48"/>
                    <a:pt x="153" y="5"/>
                    <a:pt x="100" y="5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109" name="Group 79"/>
            <p:cNvGrpSpPr/>
            <p:nvPr/>
          </p:nvGrpSpPr>
          <p:grpSpPr>
            <a:xfrm>
              <a:off x="4381500" y="3355162"/>
              <a:ext cx="363538" cy="293688"/>
              <a:chOff x="4381500" y="2925763"/>
              <a:chExt cx="363538" cy="293688"/>
            </a:xfrm>
          </p:grpSpPr>
          <p:sp>
            <p:nvSpPr>
              <p:cNvPr id="111" name="Freeform 818"/>
              <p:cNvSpPr>
                <a:spLocks/>
              </p:cNvSpPr>
              <p:nvPr/>
            </p:nvSpPr>
            <p:spPr bwMode="auto">
              <a:xfrm>
                <a:off x="4570413" y="3076575"/>
                <a:ext cx="82550" cy="142875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5" y="0"/>
                  </a:cxn>
                  <a:cxn ang="0">
                    <a:pos x="0" y="4"/>
                  </a:cxn>
                  <a:cxn ang="0">
                    <a:pos x="0" y="36"/>
                  </a:cxn>
                  <a:cxn ang="0">
                    <a:pos x="5" y="40"/>
                  </a:cxn>
                  <a:cxn ang="0">
                    <a:pos x="18" y="40"/>
                  </a:cxn>
                  <a:cxn ang="0">
                    <a:pos x="23" y="36"/>
                  </a:cxn>
                  <a:cxn ang="0">
                    <a:pos x="23" y="4"/>
                  </a:cxn>
                  <a:cxn ang="0">
                    <a:pos x="18" y="0"/>
                  </a:cxn>
                </a:cxnLst>
                <a:rect l="0" t="0" r="r" b="b"/>
                <a:pathLst>
                  <a:path w="23" h="40">
                    <a:moveTo>
                      <a:pt x="1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8"/>
                      <a:pt x="2" y="40"/>
                      <a:pt x="5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40"/>
                      <a:pt x="23" y="38"/>
                      <a:pt x="23" y="3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12" name="Freeform 819"/>
              <p:cNvSpPr>
                <a:spLocks/>
              </p:cNvSpPr>
              <p:nvPr/>
            </p:nvSpPr>
            <p:spPr bwMode="auto">
              <a:xfrm>
                <a:off x="4667250" y="2925763"/>
                <a:ext cx="77788" cy="293688"/>
              </a:xfrm>
              <a:custGeom>
                <a:avLst/>
                <a:gdLst/>
                <a:ahLst/>
                <a:cxnLst>
                  <a:cxn ang="0">
                    <a:pos x="5" y="82"/>
                  </a:cxn>
                  <a:cxn ang="0">
                    <a:pos x="18" y="82"/>
                  </a:cxn>
                  <a:cxn ang="0">
                    <a:pos x="22" y="78"/>
                  </a:cxn>
                  <a:cxn ang="0">
                    <a:pos x="22" y="4"/>
                  </a:cxn>
                  <a:cxn ang="0">
                    <a:pos x="18" y="0"/>
                  </a:cxn>
                  <a:cxn ang="0">
                    <a:pos x="5" y="0"/>
                  </a:cxn>
                  <a:cxn ang="0">
                    <a:pos x="0" y="4"/>
                  </a:cxn>
                  <a:cxn ang="0">
                    <a:pos x="0" y="46"/>
                  </a:cxn>
                  <a:cxn ang="0">
                    <a:pos x="0" y="78"/>
                  </a:cxn>
                  <a:cxn ang="0">
                    <a:pos x="5" y="82"/>
                  </a:cxn>
                </a:cxnLst>
                <a:rect l="0" t="0" r="r" b="b"/>
                <a:pathLst>
                  <a:path w="22" h="82">
                    <a:moveTo>
                      <a:pt x="5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20" y="82"/>
                      <a:pt x="22" y="80"/>
                      <a:pt x="22" y="78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0"/>
                      <a:pt x="2" y="82"/>
                      <a:pt x="5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13" name="Freeform 820"/>
              <p:cNvSpPr>
                <a:spLocks/>
              </p:cNvSpPr>
              <p:nvPr/>
            </p:nvSpPr>
            <p:spPr bwMode="auto">
              <a:xfrm>
                <a:off x="4478338" y="3008313"/>
                <a:ext cx="77788" cy="21113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4" y="0"/>
                  </a:cxn>
                  <a:cxn ang="0">
                    <a:pos x="0" y="5"/>
                  </a:cxn>
                  <a:cxn ang="0">
                    <a:pos x="0" y="42"/>
                  </a:cxn>
                  <a:cxn ang="0">
                    <a:pos x="0" y="55"/>
                  </a:cxn>
                  <a:cxn ang="0">
                    <a:pos x="4" y="59"/>
                  </a:cxn>
                  <a:cxn ang="0">
                    <a:pos x="18" y="59"/>
                  </a:cxn>
                  <a:cxn ang="0">
                    <a:pos x="22" y="55"/>
                  </a:cxn>
                  <a:cxn ang="0">
                    <a:pos x="22" y="23"/>
                  </a:cxn>
                  <a:cxn ang="0">
                    <a:pos x="22" y="5"/>
                  </a:cxn>
                  <a:cxn ang="0">
                    <a:pos x="18" y="0"/>
                  </a:cxn>
                </a:cxnLst>
                <a:rect l="0" t="0" r="r" b="b"/>
                <a:pathLst>
                  <a:path w="22" h="59">
                    <a:moveTo>
                      <a:pt x="1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7"/>
                      <a:pt x="2" y="59"/>
                      <a:pt x="4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0" y="59"/>
                      <a:pt x="22" y="57"/>
                      <a:pt x="22" y="55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2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14" name="Freeform 821"/>
              <p:cNvSpPr>
                <a:spLocks/>
              </p:cNvSpPr>
              <p:nvPr/>
            </p:nvSpPr>
            <p:spPr bwMode="auto">
              <a:xfrm>
                <a:off x="4381500" y="3144838"/>
                <a:ext cx="82550" cy="7461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5" y="0"/>
                  </a:cxn>
                  <a:cxn ang="0">
                    <a:pos x="0" y="4"/>
                  </a:cxn>
                  <a:cxn ang="0">
                    <a:pos x="0" y="17"/>
                  </a:cxn>
                  <a:cxn ang="0">
                    <a:pos x="5" y="21"/>
                  </a:cxn>
                  <a:cxn ang="0">
                    <a:pos x="18" y="21"/>
                  </a:cxn>
                  <a:cxn ang="0">
                    <a:pos x="23" y="17"/>
                  </a:cxn>
                  <a:cxn ang="0">
                    <a:pos x="23" y="4"/>
                  </a:cxn>
                  <a:cxn ang="0">
                    <a:pos x="18" y="0"/>
                  </a:cxn>
                </a:cxnLst>
                <a:rect l="0" t="0" r="r" b="b"/>
                <a:pathLst>
                  <a:path w="23" h="21">
                    <a:moveTo>
                      <a:pt x="1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1"/>
                      <a:pt x="5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21"/>
                      <a:pt x="23" y="19"/>
                      <a:pt x="23" y="17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110" name="Oval 836"/>
            <p:cNvSpPr>
              <a:spLocks noChangeArrowheads="1"/>
            </p:cNvSpPr>
            <p:nvPr/>
          </p:nvSpPr>
          <p:spPr bwMode="auto">
            <a:xfrm>
              <a:off x="4521200" y="2513787"/>
              <a:ext cx="85725" cy="87313"/>
            </a:xfrm>
            <a:prstGeom prst="ellipse">
              <a:avLst/>
            </a:prstGeom>
            <a:solidFill>
              <a:srgbClr val="F8F1E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416550" y="2199175"/>
            <a:ext cx="1647825" cy="1393826"/>
            <a:chOff x="5416550" y="2470924"/>
            <a:chExt cx="1647825" cy="1393826"/>
          </a:xfrm>
        </p:grpSpPr>
        <p:sp>
          <p:nvSpPr>
            <p:cNvPr id="116" name="Freeform 793"/>
            <p:cNvSpPr>
              <a:spLocks/>
            </p:cNvSpPr>
            <p:nvPr/>
          </p:nvSpPr>
          <p:spPr bwMode="auto">
            <a:xfrm>
              <a:off x="5416550" y="2470924"/>
              <a:ext cx="1647825" cy="173038"/>
            </a:xfrm>
            <a:custGeom>
              <a:avLst/>
              <a:gdLst/>
              <a:ahLst/>
              <a:cxnLst>
                <a:cxn ang="0">
                  <a:pos x="993" y="109"/>
                </a:cxn>
                <a:cxn ang="0">
                  <a:pos x="497" y="109"/>
                </a:cxn>
                <a:cxn ang="0">
                  <a:pos x="0" y="109"/>
                </a:cxn>
                <a:cxn ang="0">
                  <a:pos x="45" y="54"/>
                </a:cxn>
                <a:cxn ang="0">
                  <a:pos x="0" y="0"/>
                </a:cxn>
                <a:cxn ang="0">
                  <a:pos x="497" y="0"/>
                </a:cxn>
                <a:cxn ang="0">
                  <a:pos x="993" y="0"/>
                </a:cxn>
                <a:cxn ang="0">
                  <a:pos x="1038" y="54"/>
                </a:cxn>
                <a:cxn ang="0">
                  <a:pos x="993" y="109"/>
                </a:cxn>
              </a:cxnLst>
              <a:rect l="0" t="0" r="r" b="b"/>
              <a:pathLst>
                <a:path w="1038" h="109">
                  <a:moveTo>
                    <a:pt x="993" y="109"/>
                  </a:moveTo>
                  <a:lnTo>
                    <a:pt x="497" y="109"/>
                  </a:lnTo>
                  <a:lnTo>
                    <a:pt x="0" y="109"/>
                  </a:lnTo>
                  <a:lnTo>
                    <a:pt x="45" y="54"/>
                  </a:lnTo>
                  <a:lnTo>
                    <a:pt x="0" y="0"/>
                  </a:lnTo>
                  <a:lnTo>
                    <a:pt x="497" y="0"/>
                  </a:lnTo>
                  <a:lnTo>
                    <a:pt x="993" y="0"/>
                  </a:lnTo>
                  <a:lnTo>
                    <a:pt x="1038" y="54"/>
                  </a:lnTo>
                  <a:lnTo>
                    <a:pt x="993" y="109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7" name="Rectangle 798"/>
            <p:cNvSpPr>
              <a:spLocks noChangeArrowheads="1"/>
            </p:cNvSpPr>
            <p:nvPr/>
          </p:nvSpPr>
          <p:spPr bwMode="auto">
            <a:xfrm>
              <a:off x="6234113" y="2556649"/>
              <a:ext cx="14288" cy="593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8" name="Freeform 822"/>
            <p:cNvSpPr>
              <a:spLocks noEditPoints="1"/>
            </p:cNvSpPr>
            <p:nvPr/>
          </p:nvSpPr>
          <p:spPr bwMode="auto">
            <a:xfrm>
              <a:off x="5883275" y="3139262"/>
              <a:ext cx="717550" cy="725488"/>
            </a:xfrm>
            <a:custGeom>
              <a:avLst/>
              <a:gdLst/>
              <a:ahLst/>
              <a:cxnLst>
                <a:cxn ang="0">
                  <a:pos x="100" y="202"/>
                </a:cxn>
                <a:cxn ang="0">
                  <a:pos x="0" y="101"/>
                </a:cxn>
                <a:cxn ang="0">
                  <a:pos x="100" y="0"/>
                </a:cxn>
                <a:cxn ang="0">
                  <a:pos x="201" y="101"/>
                </a:cxn>
                <a:cxn ang="0">
                  <a:pos x="100" y="202"/>
                </a:cxn>
                <a:cxn ang="0">
                  <a:pos x="100" y="5"/>
                </a:cxn>
                <a:cxn ang="0">
                  <a:pos x="4" y="101"/>
                </a:cxn>
                <a:cxn ang="0">
                  <a:pos x="100" y="197"/>
                </a:cxn>
                <a:cxn ang="0">
                  <a:pos x="196" y="101"/>
                </a:cxn>
                <a:cxn ang="0">
                  <a:pos x="100" y="5"/>
                </a:cxn>
              </a:cxnLst>
              <a:rect l="0" t="0" r="r" b="b"/>
              <a:pathLst>
                <a:path w="201" h="202">
                  <a:moveTo>
                    <a:pt x="100" y="202"/>
                  </a:moveTo>
                  <a:cubicBezTo>
                    <a:pt x="45" y="202"/>
                    <a:pt x="0" y="156"/>
                    <a:pt x="0" y="101"/>
                  </a:cubicBezTo>
                  <a:cubicBezTo>
                    <a:pt x="0" y="46"/>
                    <a:pt x="45" y="0"/>
                    <a:pt x="100" y="0"/>
                  </a:cubicBezTo>
                  <a:cubicBezTo>
                    <a:pt x="156" y="0"/>
                    <a:pt x="201" y="46"/>
                    <a:pt x="201" y="101"/>
                  </a:cubicBezTo>
                  <a:cubicBezTo>
                    <a:pt x="201" y="156"/>
                    <a:pt x="156" y="202"/>
                    <a:pt x="100" y="202"/>
                  </a:cubicBezTo>
                  <a:close/>
                  <a:moveTo>
                    <a:pt x="100" y="5"/>
                  </a:moveTo>
                  <a:cubicBezTo>
                    <a:pt x="47" y="5"/>
                    <a:pt x="4" y="48"/>
                    <a:pt x="4" y="101"/>
                  </a:cubicBezTo>
                  <a:cubicBezTo>
                    <a:pt x="4" y="154"/>
                    <a:pt x="47" y="197"/>
                    <a:pt x="100" y="197"/>
                  </a:cubicBezTo>
                  <a:cubicBezTo>
                    <a:pt x="153" y="197"/>
                    <a:pt x="196" y="154"/>
                    <a:pt x="196" y="101"/>
                  </a:cubicBezTo>
                  <a:cubicBezTo>
                    <a:pt x="196" y="48"/>
                    <a:pt x="153" y="5"/>
                    <a:pt x="100" y="5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119" name="Group 80"/>
            <p:cNvGrpSpPr/>
            <p:nvPr/>
          </p:nvGrpSpPr>
          <p:grpSpPr>
            <a:xfrm>
              <a:off x="6051550" y="3340874"/>
              <a:ext cx="382588" cy="322263"/>
              <a:chOff x="6051550" y="2911475"/>
              <a:chExt cx="382588" cy="322263"/>
            </a:xfrm>
          </p:grpSpPr>
          <p:sp>
            <p:nvSpPr>
              <p:cNvPr id="121" name="Freeform 823"/>
              <p:cNvSpPr>
                <a:spLocks noEditPoints="1"/>
              </p:cNvSpPr>
              <p:nvPr/>
            </p:nvSpPr>
            <p:spPr bwMode="auto">
              <a:xfrm>
                <a:off x="6080125" y="2911475"/>
                <a:ext cx="320675" cy="236538"/>
              </a:xfrm>
              <a:custGeom>
                <a:avLst/>
                <a:gdLst/>
                <a:ahLst/>
                <a:cxnLst>
                  <a:cxn ang="0">
                    <a:pos x="6" y="66"/>
                  </a:cxn>
                  <a:cxn ang="0">
                    <a:pos x="85" y="66"/>
                  </a:cxn>
                  <a:cxn ang="0">
                    <a:pos x="90" y="60"/>
                  </a:cxn>
                  <a:cxn ang="0">
                    <a:pos x="90" y="6"/>
                  </a:cxn>
                  <a:cxn ang="0">
                    <a:pos x="85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0"/>
                  </a:cxn>
                  <a:cxn ang="0">
                    <a:pos x="6" y="66"/>
                  </a:cxn>
                  <a:cxn ang="0">
                    <a:pos x="7" y="10"/>
                  </a:cxn>
                  <a:cxn ang="0">
                    <a:pos x="10" y="6"/>
                  </a:cxn>
                  <a:cxn ang="0">
                    <a:pos x="80" y="6"/>
                  </a:cxn>
                  <a:cxn ang="0">
                    <a:pos x="84" y="10"/>
                  </a:cxn>
                  <a:cxn ang="0">
                    <a:pos x="84" y="56"/>
                  </a:cxn>
                  <a:cxn ang="0">
                    <a:pos x="80" y="59"/>
                  </a:cxn>
                  <a:cxn ang="0">
                    <a:pos x="10" y="59"/>
                  </a:cxn>
                  <a:cxn ang="0">
                    <a:pos x="7" y="56"/>
                  </a:cxn>
                  <a:cxn ang="0">
                    <a:pos x="7" y="10"/>
                  </a:cxn>
                </a:cxnLst>
                <a:rect l="0" t="0" r="r" b="b"/>
                <a:pathLst>
                  <a:path w="90" h="66">
                    <a:moveTo>
                      <a:pt x="6" y="66"/>
                    </a:moveTo>
                    <a:cubicBezTo>
                      <a:pt x="85" y="66"/>
                      <a:pt x="85" y="66"/>
                      <a:pt x="85" y="66"/>
                    </a:cubicBezTo>
                    <a:cubicBezTo>
                      <a:pt x="88" y="66"/>
                      <a:pt x="90" y="63"/>
                      <a:pt x="90" y="60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2"/>
                      <a:pt x="88" y="0"/>
                      <a:pt x="8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3"/>
                      <a:pt x="3" y="66"/>
                      <a:pt x="6" y="66"/>
                    </a:cubicBezTo>
                    <a:close/>
                    <a:moveTo>
                      <a:pt x="7" y="10"/>
                    </a:moveTo>
                    <a:cubicBezTo>
                      <a:pt x="7" y="8"/>
                      <a:pt x="8" y="6"/>
                      <a:pt x="1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2" y="6"/>
                      <a:pt x="84" y="8"/>
                      <a:pt x="84" y="10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4" y="58"/>
                      <a:pt x="82" y="59"/>
                      <a:pt x="80" y="5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8" y="59"/>
                      <a:pt x="7" y="58"/>
                      <a:pt x="7" y="56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2" name="Freeform 824"/>
              <p:cNvSpPr>
                <a:spLocks/>
              </p:cNvSpPr>
              <p:nvPr/>
            </p:nvSpPr>
            <p:spPr bwMode="auto">
              <a:xfrm>
                <a:off x="6051550" y="3162300"/>
                <a:ext cx="382588" cy="71438"/>
              </a:xfrm>
              <a:custGeom>
                <a:avLst/>
                <a:gdLst/>
                <a:ahLst/>
                <a:cxnLst>
                  <a:cxn ang="0">
                    <a:pos x="105" y="8"/>
                  </a:cxn>
                  <a:cxn ang="0">
                    <a:pos x="101" y="2"/>
                  </a:cxn>
                  <a:cxn ang="0">
                    <a:pos x="97" y="0"/>
                  </a:cxn>
                  <a:cxn ang="0">
                    <a:pos x="96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5" y="2"/>
                  </a:cxn>
                  <a:cxn ang="0">
                    <a:pos x="1" y="8"/>
                  </a:cxn>
                  <a:cxn ang="0">
                    <a:pos x="1" y="16"/>
                  </a:cxn>
                  <a:cxn ang="0">
                    <a:pos x="6" y="20"/>
                  </a:cxn>
                  <a:cxn ang="0">
                    <a:pos x="100" y="20"/>
                  </a:cxn>
                  <a:cxn ang="0">
                    <a:pos x="105" y="16"/>
                  </a:cxn>
                  <a:cxn ang="0">
                    <a:pos x="105" y="8"/>
                  </a:cxn>
                </a:cxnLst>
                <a:rect l="0" t="0" r="r" b="b"/>
                <a:pathLst>
                  <a:path w="107" h="20">
                    <a:moveTo>
                      <a:pt x="105" y="8"/>
                    </a:moveTo>
                    <a:cubicBezTo>
                      <a:pt x="101" y="2"/>
                      <a:pt x="101" y="2"/>
                      <a:pt x="101" y="2"/>
                    </a:cubicBezTo>
                    <a:cubicBezTo>
                      <a:pt x="100" y="1"/>
                      <a:pt x="98" y="0"/>
                      <a:pt x="97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5" y="2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3"/>
                      <a:pt x="1" y="16"/>
                    </a:cubicBezTo>
                    <a:cubicBezTo>
                      <a:pt x="2" y="18"/>
                      <a:pt x="4" y="20"/>
                      <a:pt x="6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2" y="20"/>
                      <a:pt x="104" y="18"/>
                      <a:pt x="105" y="16"/>
                    </a:cubicBezTo>
                    <a:cubicBezTo>
                      <a:pt x="107" y="13"/>
                      <a:pt x="106" y="10"/>
                      <a:pt x="105" y="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120" name="Oval 837"/>
            <p:cNvSpPr>
              <a:spLocks noChangeArrowheads="1"/>
            </p:cNvSpPr>
            <p:nvPr/>
          </p:nvSpPr>
          <p:spPr bwMode="auto">
            <a:xfrm>
              <a:off x="6197600" y="2513787"/>
              <a:ext cx="85725" cy="87313"/>
            </a:xfrm>
            <a:prstGeom prst="ellipse">
              <a:avLst/>
            </a:prstGeom>
            <a:solidFill>
              <a:srgbClr val="F8F1E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7089775" y="2199175"/>
            <a:ext cx="1652588" cy="1415955"/>
            <a:chOff x="7089775" y="2470924"/>
            <a:chExt cx="1652588" cy="1415955"/>
          </a:xfrm>
        </p:grpSpPr>
        <p:sp>
          <p:nvSpPr>
            <p:cNvPr id="124" name="Freeform 794"/>
            <p:cNvSpPr>
              <a:spLocks/>
            </p:cNvSpPr>
            <p:nvPr/>
          </p:nvSpPr>
          <p:spPr bwMode="auto">
            <a:xfrm>
              <a:off x="7089775" y="2470924"/>
              <a:ext cx="1652588" cy="173038"/>
            </a:xfrm>
            <a:custGeom>
              <a:avLst/>
              <a:gdLst/>
              <a:ahLst/>
              <a:cxnLst>
                <a:cxn ang="0">
                  <a:pos x="996" y="109"/>
                </a:cxn>
                <a:cxn ang="0">
                  <a:pos x="499" y="109"/>
                </a:cxn>
                <a:cxn ang="0">
                  <a:pos x="0" y="109"/>
                </a:cxn>
                <a:cxn ang="0">
                  <a:pos x="45" y="54"/>
                </a:cxn>
                <a:cxn ang="0">
                  <a:pos x="0" y="0"/>
                </a:cxn>
                <a:cxn ang="0">
                  <a:pos x="499" y="0"/>
                </a:cxn>
                <a:cxn ang="0">
                  <a:pos x="996" y="0"/>
                </a:cxn>
                <a:cxn ang="0">
                  <a:pos x="1041" y="54"/>
                </a:cxn>
                <a:cxn ang="0">
                  <a:pos x="996" y="109"/>
                </a:cxn>
              </a:cxnLst>
              <a:rect l="0" t="0" r="r" b="b"/>
              <a:pathLst>
                <a:path w="1041" h="109">
                  <a:moveTo>
                    <a:pt x="996" y="109"/>
                  </a:moveTo>
                  <a:lnTo>
                    <a:pt x="499" y="109"/>
                  </a:lnTo>
                  <a:lnTo>
                    <a:pt x="0" y="109"/>
                  </a:lnTo>
                  <a:lnTo>
                    <a:pt x="45" y="54"/>
                  </a:lnTo>
                  <a:lnTo>
                    <a:pt x="0" y="0"/>
                  </a:lnTo>
                  <a:lnTo>
                    <a:pt x="499" y="0"/>
                  </a:lnTo>
                  <a:lnTo>
                    <a:pt x="996" y="0"/>
                  </a:lnTo>
                  <a:lnTo>
                    <a:pt x="1041" y="54"/>
                  </a:lnTo>
                  <a:lnTo>
                    <a:pt x="996" y="109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5" name="Freeform 828"/>
            <p:cNvSpPr>
              <a:spLocks noEditPoints="1"/>
            </p:cNvSpPr>
            <p:nvPr/>
          </p:nvSpPr>
          <p:spPr bwMode="auto">
            <a:xfrm>
              <a:off x="7563041" y="3164566"/>
              <a:ext cx="720725" cy="722313"/>
            </a:xfrm>
            <a:custGeom>
              <a:avLst/>
              <a:gdLst/>
              <a:ahLst/>
              <a:cxnLst>
                <a:cxn ang="0">
                  <a:pos x="101" y="201"/>
                </a:cxn>
                <a:cxn ang="0">
                  <a:pos x="0" y="100"/>
                </a:cxn>
                <a:cxn ang="0">
                  <a:pos x="101" y="0"/>
                </a:cxn>
                <a:cxn ang="0">
                  <a:pos x="202" y="100"/>
                </a:cxn>
                <a:cxn ang="0">
                  <a:pos x="101" y="201"/>
                </a:cxn>
                <a:cxn ang="0">
                  <a:pos x="101" y="4"/>
                </a:cxn>
                <a:cxn ang="0">
                  <a:pos x="5" y="100"/>
                </a:cxn>
                <a:cxn ang="0">
                  <a:pos x="101" y="196"/>
                </a:cxn>
                <a:cxn ang="0">
                  <a:pos x="197" y="100"/>
                </a:cxn>
                <a:cxn ang="0">
                  <a:pos x="101" y="4"/>
                </a:cxn>
              </a:cxnLst>
              <a:rect l="0" t="0" r="r" b="b"/>
              <a:pathLst>
                <a:path w="202" h="201">
                  <a:moveTo>
                    <a:pt x="101" y="201"/>
                  </a:moveTo>
                  <a:cubicBezTo>
                    <a:pt x="45" y="201"/>
                    <a:pt x="0" y="156"/>
                    <a:pt x="0" y="100"/>
                  </a:cubicBezTo>
                  <a:cubicBezTo>
                    <a:pt x="0" y="45"/>
                    <a:pt x="45" y="0"/>
                    <a:pt x="101" y="0"/>
                  </a:cubicBezTo>
                  <a:cubicBezTo>
                    <a:pt x="156" y="0"/>
                    <a:pt x="202" y="45"/>
                    <a:pt x="202" y="100"/>
                  </a:cubicBezTo>
                  <a:cubicBezTo>
                    <a:pt x="202" y="156"/>
                    <a:pt x="156" y="201"/>
                    <a:pt x="101" y="201"/>
                  </a:cubicBezTo>
                  <a:close/>
                  <a:moveTo>
                    <a:pt x="101" y="4"/>
                  </a:moveTo>
                  <a:cubicBezTo>
                    <a:pt x="48" y="4"/>
                    <a:pt x="5" y="47"/>
                    <a:pt x="5" y="100"/>
                  </a:cubicBezTo>
                  <a:cubicBezTo>
                    <a:pt x="5" y="153"/>
                    <a:pt x="48" y="196"/>
                    <a:pt x="101" y="196"/>
                  </a:cubicBezTo>
                  <a:cubicBezTo>
                    <a:pt x="154" y="196"/>
                    <a:pt x="197" y="153"/>
                    <a:pt x="197" y="100"/>
                  </a:cubicBezTo>
                  <a:cubicBezTo>
                    <a:pt x="197" y="47"/>
                    <a:pt x="154" y="4"/>
                    <a:pt x="101" y="4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126" name="Group 81"/>
            <p:cNvGrpSpPr/>
            <p:nvPr/>
          </p:nvGrpSpPr>
          <p:grpSpPr>
            <a:xfrm>
              <a:off x="7700963" y="3304362"/>
              <a:ext cx="434975" cy="369888"/>
              <a:chOff x="7700963" y="2874963"/>
              <a:chExt cx="434975" cy="369888"/>
            </a:xfrm>
          </p:grpSpPr>
          <p:sp>
            <p:nvSpPr>
              <p:cNvPr id="128" name="Freeform 829"/>
              <p:cNvSpPr>
                <a:spLocks/>
              </p:cNvSpPr>
              <p:nvPr/>
            </p:nvSpPr>
            <p:spPr bwMode="auto">
              <a:xfrm>
                <a:off x="7743825" y="3017838"/>
                <a:ext cx="346075" cy="115888"/>
              </a:xfrm>
              <a:custGeom>
                <a:avLst/>
                <a:gdLst/>
                <a:ahLst/>
                <a:cxnLst>
                  <a:cxn ang="0">
                    <a:pos x="2" y="32"/>
                  </a:cxn>
                  <a:cxn ang="0">
                    <a:pos x="3" y="32"/>
                  </a:cxn>
                  <a:cxn ang="0">
                    <a:pos x="5" y="30"/>
                  </a:cxn>
                  <a:cxn ang="0">
                    <a:pos x="5" y="26"/>
                  </a:cxn>
                  <a:cxn ang="0">
                    <a:pos x="13" y="18"/>
                  </a:cxn>
                  <a:cxn ang="0">
                    <a:pos x="43" y="18"/>
                  </a:cxn>
                  <a:cxn ang="0">
                    <a:pos x="47" y="21"/>
                  </a:cxn>
                  <a:cxn ang="0">
                    <a:pos x="47" y="30"/>
                  </a:cxn>
                  <a:cxn ang="0">
                    <a:pos x="49" y="32"/>
                  </a:cxn>
                  <a:cxn ang="0">
                    <a:pos x="49" y="32"/>
                  </a:cxn>
                  <a:cxn ang="0">
                    <a:pos x="51" y="30"/>
                  </a:cxn>
                  <a:cxn ang="0">
                    <a:pos x="51" y="21"/>
                  </a:cxn>
                  <a:cxn ang="0">
                    <a:pos x="54" y="18"/>
                  </a:cxn>
                  <a:cxn ang="0">
                    <a:pos x="85" y="18"/>
                  </a:cxn>
                  <a:cxn ang="0">
                    <a:pos x="93" y="26"/>
                  </a:cxn>
                  <a:cxn ang="0">
                    <a:pos x="93" y="30"/>
                  </a:cxn>
                  <a:cxn ang="0">
                    <a:pos x="95" y="32"/>
                  </a:cxn>
                  <a:cxn ang="0">
                    <a:pos x="95" y="32"/>
                  </a:cxn>
                  <a:cxn ang="0">
                    <a:pos x="97" y="30"/>
                  </a:cxn>
                  <a:cxn ang="0">
                    <a:pos x="97" y="26"/>
                  </a:cxn>
                  <a:cxn ang="0">
                    <a:pos x="85" y="13"/>
                  </a:cxn>
                  <a:cxn ang="0">
                    <a:pos x="54" y="13"/>
                  </a:cxn>
                  <a:cxn ang="0">
                    <a:pos x="51" y="10"/>
                  </a:cxn>
                  <a:cxn ang="0">
                    <a:pos x="51" y="2"/>
                  </a:cxn>
                  <a:cxn ang="0">
                    <a:pos x="49" y="0"/>
                  </a:cxn>
                  <a:cxn ang="0">
                    <a:pos x="49" y="0"/>
                  </a:cxn>
                  <a:cxn ang="0">
                    <a:pos x="47" y="2"/>
                  </a:cxn>
                  <a:cxn ang="0">
                    <a:pos x="47" y="10"/>
                  </a:cxn>
                  <a:cxn ang="0">
                    <a:pos x="43" y="13"/>
                  </a:cxn>
                  <a:cxn ang="0">
                    <a:pos x="13" y="13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2" y="32"/>
                  </a:cxn>
                </a:cxnLst>
                <a:rect l="0" t="0" r="r" b="b"/>
                <a:pathLst>
                  <a:path w="97" h="32">
                    <a:moveTo>
                      <a:pt x="2" y="32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1"/>
                      <a:pt x="8" y="18"/>
                      <a:pt x="1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18"/>
                      <a:pt x="47" y="19"/>
                      <a:pt x="47" y="21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1"/>
                      <a:pt x="48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50" y="32"/>
                      <a:pt x="51" y="31"/>
                      <a:pt x="51" y="3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19"/>
                      <a:pt x="52" y="18"/>
                      <a:pt x="54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9" y="18"/>
                      <a:pt x="93" y="21"/>
                      <a:pt x="93" y="26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31"/>
                      <a:pt x="94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7" y="32"/>
                      <a:pt x="97" y="31"/>
                      <a:pt x="97" y="30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19"/>
                      <a:pt x="92" y="13"/>
                      <a:pt x="85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2" y="13"/>
                      <a:pt x="51" y="12"/>
                      <a:pt x="51" y="10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1"/>
                      <a:pt x="50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7" y="1"/>
                      <a:pt x="47" y="2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2"/>
                      <a:pt x="45" y="13"/>
                      <a:pt x="4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6" y="13"/>
                      <a:pt x="0" y="19"/>
                      <a:pt x="0" y="2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29" name="Freeform 830"/>
              <p:cNvSpPr>
                <a:spLocks/>
              </p:cNvSpPr>
              <p:nvPr/>
            </p:nvSpPr>
            <p:spPr bwMode="auto">
              <a:xfrm>
                <a:off x="7847013" y="2874963"/>
                <a:ext cx="142875" cy="128588"/>
              </a:xfrm>
              <a:custGeom>
                <a:avLst/>
                <a:gdLst/>
                <a:ahLst/>
                <a:cxnLst>
                  <a:cxn ang="0">
                    <a:pos x="8" y="36"/>
                  </a:cxn>
                  <a:cxn ang="0">
                    <a:pos x="18" y="36"/>
                  </a:cxn>
                  <a:cxn ang="0">
                    <a:pos x="22" y="36"/>
                  </a:cxn>
                  <a:cxn ang="0">
                    <a:pos x="32" y="36"/>
                  </a:cxn>
                  <a:cxn ang="0">
                    <a:pos x="40" y="28"/>
                  </a:cxn>
                  <a:cxn ang="0">
                    <a:pos x="40" y="8"/>
                  </a:cxn>
                  <a:cxn ang="0">
                    <a:pos x="32" y="0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28"/>
                  </a:cxn>
                  <a:cxn ang="0">
                    <a:pos x="8" y="36"/>
                  </a:cxn>
                </a:cxnLst>
                <a:rect l="0" t="0" r="r" b="b"/>
                <a:pathLst>
                  <a:path w="40" h="36">
                    <a:moveTo>
                      <a:pt x="8" y="36"/>
                    </a:moveTo>
                    <a:cubicBezTo>
                      <a:pt x="18" y="36"/>
                      <a:pt x="18" y="36"/>
                      <a:pt x="1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6" y="36"/>
                      <a:pt x="40" y="32"/>
                      <a:pt x="40" y="2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3"/>
                      <a:pt x="36" y="0"/>
                      <a:pt x="3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4" y="36"/>
                      <a:pt x="8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30" name="Freeform 831"/>
              <p:cNvSpPr>
                <a:spLocks/>
              </p:cNvSpPr>
              <p:nvPr/>
            </p:nvSpPr>
            <p:spPr bwMode="auto">
              <a:xfrm>
                <a:off x="7700963" y="3148013"/>
                <a:ext cx="103188" cy="968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21"/>
                  </a:cxn>
                  <a:cxn ang="0">
                    <a:pos x="6" y="27"/>
                  </a:cxn>
                  <a:cxn ang="0">
                    <a:pos x="23" y="27"/>
                  </a:cxn>
                  <a:cxn ang="0">
                    <a:pos x="29" y="21"/>
                  </a:cxn>
                  <a:cxn ang="0">
                    <a:pos x="29" y="6"/>
                  </a:cxn>
                  <a:cxn ang="0">
                    <a:pos x="23" y="0"/>
                  </a:cxn>
                </a:cxnLst>
                <a:rect l="0" t="0" r="r" b="b"/>
                <a:pathLst>
                  <a:path w="29" h="27">
                    <a:moveTo>
                      <a:pt x="2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2" y="27"/>
                      <a:pt x="6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7" y="27"/>
                      <a:pt x="29" y="24"/>
                      <a:pt x="29" y="2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7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31" name="Freeform 832"/>
              <p:cNvSpPr>
                <a:spLocks/>
              </p:cNvSpPr>
              <p:nvPr/>
            </p:nvSpPr>
            <p:spPr bwMode="auto">
              <a:xfrm>
                <a:off x="7864475" y="3148013"/>
                <a:ext cx="106363" cy="9683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21"/>
                  </a:cxn>
                  <a:cxn ang="0">
                    <a:pos x="6" y="27"/>
                  </a:cxn>
                  <a:cxn ang="0">
                    <a:pos x="24" y="27"/>
                  </a:cxn>
                  <a:cxn ang="0">
                    <a:pos x="30" y="21"/>
                  </a:cxn>
                  <a:cxn ang="0">
                    <a:pos x="30" y="6"/>
                  </a:cxn>
                  <a:cxn ang="0">
                    <a:pos x="24" y="0"/>
                  </a:cxn>
                </a:cxnLst>
                <a:rect l="0" t="0" r="r" b="b"/>
                <a:pathLst>
                  <a:path w="30" h="27">
                    <a:moveTo>
                      <a:pt x="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3" y="27"/>
                      <a:pt x="6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7" y="27"/>
                      <a:pt x="30" y="24"/>
                      <a:pt x="30" y="21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3"/>
                      <a:pt x="27" y="0"/>
                      <a:pt x="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132" name="Freeform 833"/>
              <p:cNvSpPr>
                <a:spLocks/>
              </p:cNvSpPr>
              <p:nvPr/>
            </p:nvSpPr>
            <p:spPr bwMode="auto">
              <a:xfrm>
                <a:off x="8027988" y="3148013"/>
                <a:ext cx="107950" cy="9683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21"/>
                  </a:cxn>
                  <a:cxn ang="0">
                    <a:pos x="6" y="27"/>
                  </a:cxn>
                  <a:cxn ang="0">
                    <a:pos x="24" y="27"/>
                  </a:cxn>
                  <a:cxn ang="0">
                    <a:pos x="30" y="21"/>
                  </a:cxn>
                  <a:cxn ang="0">
                    <a:pos x="30" y="6"/>
                  </a:cxn>
                  <a:cxn ang="0">
                    <a:pos x="24" y="0"/>
                  </a:cxn>
                </a:cxnLst>
                <a:rect l="0" t="0" r="r" b="b"/>
                <a:pathLst>
                  <a:path w="30" h="27">
                    <a:moveTo>
                      <a:pt x="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3" y="27"/>
                      <a:pt x="6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7" y="27"/>
                      <a:pt x="30" y="24"/>
                      <a:pt x="30" y="21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3"/>
                      <a:pt x="27" y="0"/>
                      <a:pt x="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127" name="Oval 838"/>
            <p:cNvSpPr>
              <a:spLocks noChangeArrowheads="1"/>
            </p:cNvSpPr>
            <p:nvPr/>
          </p:nvSpPr>
          <p:spPr bwMode="auto">
            <a:xfrm>
              <a:off x="7875588" y="2513787"/>
              <a:ext cx="85725" cy="87313"/>
            </a:xfrm>
            <a:prstGeom prst="ellipse">
              <a:avLst/>
            </a:prstGeom>
            <a:solidFill>
              <a:srgbClr val="F8F1E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33" name="Content Placeholder 2"/>
          <p:cNvSpPr txBox="1">
            <a:spLocks/>
          </p:cNvSpPr>
          <p:nvPr/>
        </p:nvSpPr>
        <p:spPr>
          <a:xfrm>
            <a:off x="304800" y="3643800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产品安全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Content Placeholder 2"/>
          <p:cNvSpPr txBox="1">
            <a:spLocks/>
          </p:cNvSpPr>
          <p:nvPr/>
        </p:nvSpPr>
        <p:spPr>
          <a:xfrm>
            <a:off x="2066579" y="3671067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分销网络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Content Placeholder 2"/>
          <p:cNvSpPr txBox="1">
            <a:spLocks/>
          </p:cNvSpPr>
          <p:nvPr/>
        </p:nvSpPr>
        <p:spPr>
          <a:xfrm>
            <a:off x="3699026" y="3665834"/>
            <a:ext cx="1722191" cy="827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产品开发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Content Placeholder 2"/>
          <p:cNvSpPr txBox="1">
            <a:spLocks/>
          </p:cNvSpPr>
          <p:nvPr/>
        </p:nvSpPr>
        <p:spPr>
          <a:xfrm>
            <a:off x="5408477" y="3643800"/>
            <a:ext cx="1722191" cy="75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市场策略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7" name="Content Placeholder 2"/>
          <p:cNvSpPr txBox="1">
            <a:spLocks/>
          </p:cNvSpPr>
          <p:nvPr/>
        </p:nvSpPr>
        <p:spPr>
          <a:xfrm>
            <a:off x="7086600" y="3660969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头脑风暴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8" name="Freeform 5"/>
          <p:cNvSpPr>
            <a:spLocks/>
          </p:cNvSpPr>
          <p:nvPr/>
        </p:nvSpPr>
        <p:spPr bwMode="auto">
          <a:xfrm rot="10800000">
            <a:off x="478315" y="1053000"/>
            <a:ext cx="1455420" cy="1066800"/>
          </a:xfrm>
          <a:custGeom>
            <a:avLst/>
            <a:gdLst>
              <a:gd name="T0" fmla="*/ 640 w 1130"/>
              <a:gd name="T1" fmla="*/ 163 h 820"/>
              <a:gd name="T2" fmla="*/ 562 w 1130"/>
              <a:gd name="T3" fmla="*/ 0 h 820"/>
              <a:gd name="T4" fmla="*/ 490 w 1130"/>
              <a:gd name="T5" fmla="*/ 163 h 820"/>
              <a:gd name="T6" fmla="*/ 50 w 1130"/>
              <a:gd name="T7" fmla="*/ 163 h 820"/>
              <a:gd name="T8" fmla="*/ 0 w 1130"/>
              <a:gd name="T9" fmla="*/ 213 h 820"/>
              <a:gd name="T10" fmla="*/ 0 w 1130"/>
              <a:gd name="T11" fmla="*/ 770 h 820"/>
              <a:gd name="T12" fmla="*/ 50 w 1130"/>
              <a:gd name="T13" fmla="*/ 820 h 820"/>
              <a:gd name="T14" fmla="*/ 1080 w 1130"/>
              <a:gd name="T15" fmla="*/ 820 h 820"/>
              <a:gd name="T16" fmla="*/ 1130 w 1130"/>
              <a:gd name="T17" fmla="*/ 770 h 820"/>
              <a:gd name="T18" fmla="*/ 1130 w 1130"/>
              <a:gd name="T19" fmla="*/ 213 h 820"/>
              <a:gd name="T20" fmla="*/ 1080 w 1130"/>
              <a:gd name="T21" fmla="*/ 163 h 820"/>
              <a:gd name="T22" fmla="*/ 640 w 1130"/>
              <a:gd name="T23" fmla="*/ 163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0" h="820">
                <a:moveTo>
                  <a:pt x="640" y="163"/>
                </a:moveTo>
                <a:cubicBezTo>
                  <a:pt x="562" y="0"/>
                  <a:pt x="562" y="0"/>
                  <a:pt x="562" y="0"/>
                </a:cubicBezTo>
                <a:cubicBezTo>
                  <a:pt x="490" y="163"/>
                  <a:pt x="490" y="163"/>
                  <a:pt x="490" y="163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22" y="163"/>
                  <a:pt x="0" y="186"/>
                  <a:pt x="0" y="213"/>
                </a:cubicBezTo>
                <a:cubicBezTo>
                  <a:pt x="0" y="770"/>
                  <a:pt x="0" y="770"/>
                  <a:pt x="0" y="770"/>
                </a:cubicBezTo>
                <a:cubicBezTo>
                  <a:pt x="0" y="798"/>
                  <a:pt x="22" y="820"/>
                  <a:pt x="50" y="820"/>
                </a:cubicBezTo>
                <a:cubicBezTo>
                  <a:pt x="1080" y="820"/>
                  <a:pt x="1080" y="820"/>
                  <a:pt x="1080" y="820"/>
                </a:cubicBezTo>
                <a:cubicBezTo>
                  <a:pt x="1108" y="820"/>
                  <a:pt x="1130" y="798"/>
                  <a:pt x="1130" y="770"/>
                </a:cubicBezTo>
                <a:cubicBezTo>
                  <a:pt x="1130" y="213"/>
                  <a:pt x="1130" y="213"/>
                  <a:pt x="1130" y="213"/>
                </a:cubicBezTo>
                <a:cubicBezTo>
                  <a:pt x="1130" y="186"/>
                  <a:pt x="1108" y="163"/>
                  <a:pt x="1080" y="163"/>
                </a:cubicBezTo>
                <a:lnTo>
                  <a:pt x="640" y="16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139" name="Freeform 5"/>
          <p:cNvSpPr>
            <a:spLocks/>
          </p:cNvSpPr>
          <p:nvPr/>
        </p:nvSpPr>
        <p:spPr bwMode="auto">
          <a:xfrm rot="10800000">
            <a:off x="2155635" y="1048669"/>
            <a:ext cx="1455420" cy="1066800"/>
          </a:xfrm>
          <a:custGeom>
            <a:avLst/>
            <a:gdLst>
              <a:gd name="T0" fmla="*/ 640 w 1130"/>
              <a:gd name="T1" fmla="*/ 163 h 820"/>
              <a:gd name="T2" fmla="*/ 562 w 1130"/>
              <a:gd name="T3" fmla="*/ 0 h 820"/>
              <a:gd name="T4" fmla="*/ 490 w 1130"/>
              <a:gd name="T5" fmla="*/ 163 h 820"/>
              <a:gd name="T6" fmla="*/ 50 w 1130"/>
              <a:gd name="T7" fmla="*/ 163 h 820"/>
              <a:gd name="T8" fmla="*/ 0 w 1130"/>
              <a:gd name="T9" fmla="*/ 213 h 820"/>
              <a:gd name="T10" fmla="*/ 0 w 1130"/>
              <a:gd name="T11" fmla="*/ 770 h 820"/>
              <a:gd name="T12" fmla="*/ 50 w 1130"/>
              <a:gd name="T13" fmla="*/ 820 h 820"/>
              <a:gd name="T14" fmla="*/ 1080 w 1130"/>
              <a:gd name="T15" fmla="*/ 820 h 820"/>
              <a:gd name="T16" fmla="*/ 1130 w 1130"/>
              <a:gd name="T17" fmla="*/ 770 h 820"/>
              <a:gd name="T18" fmla="*/ 1130 w 1130"/>
              <a:gd name="T19" fmla="*/ 213 h 820"/>
              <a:gd name="T20" fmla="*/ 1080 w 1130"/>
              <a:gd name="T21" fmla="*/ 163 h 820"/>
              <a:gd name="T22" fmla="*/ 640 w 1130"/>
              <a:gd name="T23" fmla="*/ 163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0" h="820">
                <a:moveTo>
                  <a:pt x="640" y="163"/>
                </a:moveTo>
                <a:cubicBezTo>
                  <a:pt x="562" y="0"/>
                  <a:pt x="562" y="0"/>
                  <a:pt x="562" y="0"/>
                </a:cubicBezTo>
                <a:cubicBezTo>
                  <a:pt x="490" y="163"/>
                  <a:pt x="490" y="163"/>
                  <a:pt x="490" y="163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22" y="163"/>
                  <a:pt x="0" y="186"/>
                  <a:pt x="0" y="213"/>
                </a:cubicBezTo>
                <a:cubicBezTo>
                  <a:pt x="0" y="770"/>
                  <a:pt x="0" y="770"/>
                  <a:pt x="0" y="770"/>
                </a:cubicBezTo>
                <a:cubicBezTo>
                  <a:pt x="0" y="798"/>
                  <a:pt x="22" y="820"/>
                  <a:pt x="50" y="820"/>
                </a:cubicBezTo>
                <a:cubicBezTo>
                  <a:pt x="1080" y="820"/>
                  <a:pt x="1080" y="820"/>
                  <a:pt x="1080" y="820"/>
                </a:cubicBezTo>
                <a:cubicBezTo>
                  <a:pt x="1108" y="820"/>
                  <a:pt x="1130" y="798"/>
                  <a:pt x="1130" y="770"/>
                </a:cubicBezTo>
                <a:cubicBezTo>
                  <a:pt x="1130" y="213"/>
                  <a:pt x="1130" y="213"/>
                  <a:pt x="1130" y="213"/>
                </a:cubicBezTo>
                <a:cubicBezTo>
                  <a:pt x="1130" y="186"/>
                  <a:pt x="1108" y="163"/>
                  <a:pt x="1080" y="163"/>
                </a:cubicBezTo>
                <a:lnTo>
                  <a:pt x="640" y="16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140" name="Freeform 5"/>
          <p:cNvSpPr>
            <a:spLocks/>
          </p:cNvSpPr>
          <p:nvPr/>
        </p:nvSpPr>
        <p:spPr bwMode="auto">
          <a:xfrm rot="10800000">
            <a:off x="3832034" y="1048669"/>
            <a:ext cx="1455420" cy="1066800"/>
          </a:xfrm>
          <a:custGeom>
            <a:avLst/>
            <a:gdLst>
              <a:gd name="T0" fmla="*/ 640 w 1130"/>
              <a:gd name="T1" fmla="*/ 163 h 820"/>
              <a:gd name="T2" fmla="*/ 562 w 1130"/>
              <a:gd name="T3" fmla="*/ 0 h 820"/>
              <a:gd name="T4" fmla="*/ 490 w 1130"/>
              <a:gd name="T5" fmla="*/ 163 h 820"/>
              <a:gd name="T6" fmla="*/ 50 w 1130"/>
              <a:gd name="T7" fmla="*/ 163 h 820"/>
              <a:gd name="T8" fmla="*/ 0 w 1130"/>
              <a:gd name="T9" fmla="*/ 213 h 820"/>
              <a:gd name="T10" fmla="*/ 0 w 1130"/>
              <a:gd name="T11" fmla="*/ 770 h 820"/>
              <a:gd name="T12" fmla="*/ 50 w 1130"/>
              <a:gd name="T13" fmla="*/ 820 h 820"/>
              <a:gd name="T14" fmla="*/ 1080 w 1130"/>
              <a:gd name="T15" fmla="*/ 820 h 820"/>
              <a:gd name="T16" fmla="*/ 1130 w 1130"/>
              <a:gd name="T17" fmla="*/ 770 h 820"/>
              <a:gd name="T18" fmla="*/ 1130 w 1130"/>
              <a:gd name="T19" fmla="*/ 213 h 820"/>
              <a:gd name="T20" fmla="*/ 1080 w 1130"/>
              <a:gd name="T21" fmla="*/ 163 h 820"/>
              <a:gd name="T22" fmla="*/ 640 w 1130"/>
              <a:gd name="T23" fmla="*/ 163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0" h="820">
                <a:moveTo>
                  <a:pt x="640" y="163"/>
                </a:moveTo>
                <a:cubicBezTo>
                  <a:pt x="562" y="0"/>
                  <a:pt x="562" y="0"/>
                  <a:pt x="562" y="0"/>
                </a:cubicBezTo>
                <a:cubicBezTo>
                  <a:pt x="490" y="163"/>
                  <a:pt x="490" y="163"/>
                  <a:pt x="490" y="163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22" y="163"/>
                  <a:pt x="0" y="186"/>
                  <a:pt x="0" y="213"/>
                </a:cubicBezTo>
                <a:cubicBezTo>
                  <a:pt x="0" y="770"/>
                  <a:pt x="0" y="770"/>
                  <a:pt x="0" y="770"/>
                </a:cubicBezTo>
                <a:cubicBezTo>
                  <a:pt x="0" y="798"/>
                  <a:pt x="22" y="820"/>
                  <a:pt x="50" y="820"/>
                </a:cubicBezTo>
                <a:cubicBezTo>
                  <a:pt x="1080" y="820"/>
                  <a:pt x="1080" y="820"/>
                  <a:pt x="1080" y="820"/>
                </a:cubicBezTo>
                <a:cubicBezTo>
                  <a:pt x="1108" y="820"/>
                  <a:pt x="1130" y="798"/>
                  <a:pt x="1130" y="770"/>
                </a:cubicBezTo>
                <a:cubicBezTo>
                  <a:pt x="1130" y="213"/>
                  <a:pt x="1130" y="213"/>
                  <a:pt x="1130" y="213"/>
                </a:cubicBezTo>
                <a:cubicBezTo>
                  <a:pt x="1130" y="186"/>
                  <a:pt x="1108" y="163"/>
                  <a:pt x="1080" y="163"/>
                </a:cubicBezTo>
                <a:lnTo>
                  <a:pt x="640" y="16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141" name="Freeform 5"/>
          <p:cNvSpPr>
            <a:spLocks/>
          </p:cNvSpPr>
          <p:nvPr/>
        </p:nvSpPr>
        <p:spPr bwMode="auto">
          <a:xfrm rot="10800000">
            <a:off x="5512750" y="1059686"/>
            <a:ext cx="1455420" cy="1066800"/>
          </a:xfrm>
          <a:custGeom>
            <a:avLst/>
            <a:gdLst>
              <a:gd name="T0" fmla="*/ 640 w 1130"/>
              <a:gd name="T1" fmla="*/ 163 h 820"/>
              <a:gd name="T2" fmla="*/ 562 w 1130"/>
              <a:gd name="T3" fmla="*/ 0 h 820"/>
              <a:gd name="T4" fmla="*/ 490 w 1130"/>
              <a:gd name="T5" fmla="*/ 163 h 820"/>
              <a:gd name="T6" fmla="*/ 50 w 1130"/>
              <a:gd name="T7" fmla="*/ 163 h 820"/>
              <a:gd name="T8" fmla="*/ 0 w 1130"/>
              <a:gd name="T9" fmla="*/ 213 h 820"/>
              <a:gd name="T10" fmla="*/ 0 w 1130"/>
              <a:gd name="T11" fmla="*/ 770 h 820"/>
              <a:gd name="T12" fmla="*/ 50 w 1130"/>
              <a:gd name="T13" fmla="*/ 820 h 820"/>
              <a:gd name="T14" fmla="*/ 1080 w 1130"/>
              <a:gd name="T15" fmla="*/ 820 h 820"/>
              <a:gd name="T16" fmla="*/ 1130 w 1130"/>
              <a:gd name="T17" fmla="*/ 770 h 820"/>
              <a:gd name="T18" fmla="*/ 1130 w 1130"/>
              <a:gd name="T19" fmla="*/ 213 h 820"/>
              <a:gd name="T20" fmla="*/ 1080 w 1130"/>
              <a:gd name="T21" fmla="*/ 163 h 820"/>
              <a:gd name="T22" fmla="*/ 640 w 1130"/>
              <a:gd name="T23" fmla="*/ 163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0" h="820">
                <a:moveTo>
                  <a:pt x="640" y="163"/>
                </a:moveTo>
                <a:cubicBezTo>
                  <a:pt x="562" y="0"/>
                  <a:pt x="562" y="0"/>
                  <a:pt x="562" y="0"/>
                </a:cubicBezTo>
                <a:cubicBezTo>
                  <a:pt x="490" y="163"/>
                  <a:pt x="490" y="163"/>
                  <a:pt x="490" y="163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22" y="163"/>
                  <a:pt x="0" y="186"/>
                  <a:pt x="0" y="213"/>
                </a:cubicBezTo>
                <a:cubicBezTo>
                  <a:pt x="0" y="770"/>
                  <a:pt x="0" y="770"/>
                  <a:pt x="0" y="770"/>
                </a:cubicBezTo>
                <a:cubicBezTo>
                  <a:pt x="0" y="798"/>
                  <a:pt x="22" y="820"/>
                  <a:pt x="50" y="820"/>
                </a:cubicBezTo>
                <a:cubicBezTo>
                  <a:pt x="1080" y="820"/>
                  <a:pt x="1080" y="820"/>
                  <a:pt x="1080" y="820"/>
                </a:cubicBezTo>
                <a:cubicBezTo>
                  <a:pt x="1108" y="820"/>
                  <a:pt x="1130" y="798"/>
                  <a:pt x="1130" y="770"/>
                </a:cubicBezTo>
                <a:cubicBezTo>
                  <a:pt x="1130" y="213"/>
                  <a:pt x="1130" y="213"/>
                  <a:pt x="1130" y="213"/>
                </a:cubicBezTo>
                <a:cubicBezTo>
                  <a:pt x="1130" y="186"/>
                  <a:pt x="1108" y="163"/>
                  <a:pt x="1080" y="163"/>
                </a:cubicBezTo>
                <a:lnTo>
                  <a:pt x="640" y="16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142" name="Freeform 5"/>
          <p:cNvSpPr>
            <a:spLocks/>
          </p:cNvSpPr>
          <p:nvPr/>
        </p:nvSpPr>
        <p:spPr bwMode="auto">
          <a:xfrm rot="10800000">
            <a:off x="7189150" y="1047750"/>
            <a:ext cx="1455420" cy="1066800"/>
          </a:xfrm>
          <a:custGeom>
            <a:avLst/>
            <a:gdLst>
              <a:gd name="T0" fmla="*/ 640 w 1130"/>
              <a:gd name="T1" fmla="*/ 163 h 820"/>
              <a:gd name="T2" fmla="*/ 562 w 1130"/>
              <a:gd name="T3" fmla="*/ 0 h 820"/>
              <a:gd name="T4" fmla="*/ 490 w 1130"/>
              <a:gd name="T5" fmla="*/ 163 h 820"/>
              <a:gd name="T6" fmla="*/ 50 w 1130"/>
              <a:gd name="T7" fmla="*/ 163 h 820"/>
              <a:gd name="T8" fmla="*/ 0 w 1130"/>
              <a:gd name="T9" fmla="*/ 213 h 820"/>
              <a:gd name="T10" fmla="*/ 0 w 1130"/>
              <a:gd name="T11" fmla="*/ 770 h 820"/>
              <a:gd name="T12" fmla="*/ 50 w 1130"/>
              <a:gd name="T13" fmla="*/ 820 h 820"/>
              <a:gd name="T14" fmla="*/ 1080 w 1130"/>
              <a:gd name="T15" fmla="*/ 820 h 820"/>
              <a:gd name="T16" fmla="*/ 1130 w 1130"/>
              <a:gd name="T17" fmla="*/ 770 h 820"/>
              <a:gd name="T18" fmla="*/ 1130 w 1130"/>
              <a:gd name="T19" fmla="*/ 213 h 820"/>
              <a:gd name="T20" fmla="*/ 1080 w 1130"/>
              <a:gd name="T21" fmla="*/ 163 h 820"/>
              <a:gd name="T22" fmla="*/ 640 w 1130"/>
              <a:gd name="T23" fmla="*/ 163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0" h="820">
                <a:moveTo>
                  <a:pt x="640" y="163"/>
                </a:moveTo>
                <a:cubicBezTo>
                  <a:pt x="562" y="0"/>
                  <a:pt x="562" y="0"/>
                  <a:pt x="562" y="0"/>
                </a:cubicBezTo>
                <a:cubicBezTo>
                  <a:pt x="490" y="163"/>
                  <a:pt x="490" y="163"/>
                  <a:pt x="490" y="163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22" y="163"/>
                  <a:pt x="0" y="186"/>
                  <a:pt x="0" y="213"/>
                </a:cubicBezTo>
                <a:cubicBezTo>
                  <a:pt x="0" y="770"/>
                  <a:pt x="0" y="770"/>
                  <a:pt x="0" y="770"/>
                </a:cubicBezTo>
                <a:cubicBezTo>
                  <a:pt x="0" y="798"/>
                  <a:pt x="22" y="820"/>
                  <a:pt x="50" y="820"/>
                </a:cubicBezTo>
                <a:cubicBezTo>
                  <a:pt x="1080" y="820"/>
                  <a:pt x="1080" y="820"/>
                  <a:pt x="1080" y="820"/>
                </a:cubicBezTo>
                <a:cubicBezTo>
                  <a:pt x="1108" y="820"/>
                  <a:pt x="1130" y="798"/>
                  <a:pt x="1130" y="770"/>
                </a:cubicBezTo>
                <a:cubicBezTo>
                  <a:pt x="1130" y="213"/>
                  <a:pt x="1130" y="213"/>
                  <a:pt x="1130" y="213"/>
                </a:cubicBezTo>
                <a:cubicBezTo>
                  <a:pt x="1130" y="186"/>
                  <a:pt x="1108" y="163"/>
                  <a:pt x="1080" y="163"/>
                </a:cubicBezTo>
                <a:lnTo>
                  <a:pt x="640" y="16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143" name="Text Box 10"/>
          <p:cNvSpPr txBox="1">
            <a:spLocks noChangeArrowheads="1"/>
          </p:cNvSpPr>
          <p:nvPr/>
        </p:nvSpPr>
        <p:spPr bwMode="auto">
          <a:xfrm>
            <a:off x="490251" y="1080801"/>
            <a:ext cx="1447800" cy="81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>
              <a:lnSpc>
                <a:spcPct val="200000"/>
              </a:lnSpc>
            </a:pPr>
            <a:r>
              <a:rPr lang="zh-CN" altLang="en-US" sz="1000" b="1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设备管理器</a:t>
            </a:r>
            <a:endParaRPr lang="en-US" sz="1000" b="1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algn="ctr" defTabSz="1088232"/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此处添加详细文本描述，建议与标题相关并符合整体</a:t>
            </a:r>
            <a:endParaRPr lang="en-US" sz="1000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44" name="Text Box 10"/>
          <p:cNvSpPr txBox="1">
            <a:spLocks noChangeArrowheads="1"/>
          </p:cNvSpPr>
          <p:nvPr/>
        </p:nvSpPr>
        <p:spPr bwMode="auto">
          <a:xfrm>
            <a:off x="2166651" y="1080801"/>
            <a:ext cx="1447800" cy="81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>
              <a:lnSpc>
                <a:spcPct val="200000"/>
              </a:lnSpc>
            </a:pPr>
            <a:r>
              <a:rPr lang="zh-CN" altLang="en-US" sz="1000" b="1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商务交流</a:t>
            </a:r>
            <a:endParaRPr lang="en-US" sz="1000" b="1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algn="ctr" defTabSz="1088232"/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此处添加详细文本描述，建议与标题相关并符合整体</a:t>
            </a:r>
            <a:endParaRPr lang="en-US" sz="1000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45" name="Text Box 10"/>
          <p:cNvSpPr txBox="1">
            <a:spLocks noChangeArrowheads="1"/>
          </p:cNvSpPr>
          <p:nvPr/>
        </p:nvSpPr>
        <p:spPr bwMode="auto">
          <a:xfrm>
            <a:off x="3842132" y="1080801"/>
            <a:ext cx="1447800" cy="81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>
              <a:lnSpc>
                <a:spcPct val="200000"/>
              </a:lnSpc>
            </a:pPr>
            <a:r>
              <a:rPr lang="zh-CN" altLang="en-US" sz="1000" b="1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产品安装</a:t>
            </a:r>
            <a:endParaRPr lang="en-US" sz="1000" b="1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algn="ctr" defTabSz="1088232"/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此处添加详细文本描述，建议与标题相关并符合整体</a:t>
            </a:r>
            <a:endParaRPr lang="en-US" sz="1000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46" name="Text Box 10"/>
          <p:cNvSpPr txBox="1">
            <a:spLocks noChangeArrowheads="1"/>
          </p:cNvSpPr>
          <p:nvPr/>
        </p:nvSpPr>
        <p:spPr bwMode="auto">
          <a:xfrm>
            <a:off x="5519451" y="1080801"/>
            <a:ext cx="1447800" cy="81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>
              <a:lnSpc>
                <a:spcPct val="200000"/>
              </a:lnSpc>
            </a:pPr>
            <a:r>
              <a:rPr lang="zh-CN" altLang="en-US" sz="1000" b="1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执行计划</a:t>
            </a:r>
            <a:endParaRPr lang="en-US" sz="1000" b="1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algn="ctr" defTabSz="1088232"/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此处添加详细文本描述，建议与标题相关并符合整体</a:t>
            </a:r>
            <a:endParaRPr lang="en-US" sz="1000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47" name="Text Box 10"/>
          <p:cNvSpPr txBox="1">
            <a:spLocks noChangeArrowheads="1"/>
          </p:cNvSpPr>
          <p:nvPr/>
        </p:nvSpPr>
        <p:spPr bwMode="auto">
          <a:xfrm>
            <a:off x="7194932" y="1080801"/>
            <a:ext cx="1447800" cy="81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>
              <a:lnSpc>
                <a:spcPct val="200000"/>
              </a:lnSpc>
            </a:pPr>
            <a:r>
              <a:rPr lang="zh-CN" altLang="en-US" sz="1000" b="1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客户满意度</a:t>
            </a:r>
            <a:endParaRPr lang="en-US" sz="1000" b="1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algn="ctr" defTabSz="1088232"/>
            <a:r>
              <a:rPr lang="zh-CN" altLang="en-US" sz="1000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此处添加详细文本描述，建议与标题相关并符合整体</a:t>
            </a:r>
            <a:endParaRPr lang="en-US" sz="1000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48" name="Rectangle 796"/>
          <p:cNvSpPr>
            <a:spLocks noChangeArrowheads="1"/>
          </p:cNvSpPr>
          <p:nvPr/>
        </p:nvSpPr>
        <p:spPr bwMode="auto">
          <a:xfrm>
            <a:off x="2879725" y="2302958"/>
            <a:ext cx="17463" cy="593725"/>
          </a:xfrm>
          <a:prstGeom prst="rect">
            <a:avLst/>
          </a:prstGeom>
          <a:solidFill>
            <a:srgbClr val="8DC9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149" name="Rectangle 798"/>
          <p:cNvSpPr>
            <a:spLocks noChangeArrowheads="1"/>
          </p:cNvSpPr>
          <p:nvPr/>
        </p:nvSpPr>
        <p:spPr bwMode="auto">
          <a:xfrm>
            <a:off x="7910512" y="2307142"/>
            <a:ext cx="14288" cy="593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151" name="Freeform 39"/>
          <p:cNvSpPr>
            <a:spLocks noEditPoints="1"/>
          </p:cNvSpPr>
          <p:nvPr/>
        </p:nvSpPr>
        <p:spPr bwMode="auto">
          <a:xfrm>
            <a:off x="2677048" y="3021702"/>
            <a:ext cx="428440" cy="428440"/>
          </a:xfrm>
          <a:custGeom>
            <a:avLst/>
            <a:gdLst>
              <a:gd name="T0" fmla="*/ 61 w 122"/>
              <a:gd name="T1" fmla="*/ 0 h 122"/>
              <a:gd name="T2" fmla="*/ 0 w 122"/>
              <a:gd name="T3" fmla="*/ 61 h 122"/>
              <a:gd name="T4" fmla="*/ 61 w 122"/>
              <a:gd name="T5" fmla="*/ 122 h 122"/>
              <a:gd name="T6" fmla="*/ 122 w 122"/>
              <a:gd name="T7" fmla="*/ 61 h 122"/>
              <a:gd name="T8" fmla="*/ 61 w 122"/>
              <a:gd name="T9" fmla="*/ 0 h 122"/>
              <a:gd name="T10" fmla="*/ 65 w 122"/>
              <a:gd name="T11" fmla="*/ 109 h 122"/>
              <a:gd name="T12" fmla="*/ 65 w 122"/>
              <a:gd name="T13" fmla="*/ 102 h 122"/>
              <a:gd name="T14" fmla="*/ 58 w 122"/>
              <a:gd name="T15" fmla="*/ 102 h 122"/>
              <a:gd name="T16" fmla="*/ 58 w 122"/>
              <a:gd name="T17" fmla="*/ 109 h 122"/>
              <a:gd name="T18" fmla="*/ 30 w 122"/>
              <a:gd name="T19" fmla="*/ 97 h 122"/>
              <a:gd name="T20" fmla="*/ 29 w 122"/>
              <a:gd name="T21" fmla="*/ 97 h 122"/>
              <a:gd name="T22" fmla="*/ 27 w 122"/>
              <a:gd name="T23" fmla="*/ 95 h 122"/>
              <a:gd name="T24" fmla="*/ 25 w 122"/>
              <a:gd name="T25" fmla="*/ 93 h 122"/>
              <a:gd name="T26" fmla="*/ 25 w 122"/>
              <a:gd name="T27" fmla="*/ 92 h 122"/>
              <a:gd name="T28" fmla="*/ 13 w 122"/>
              <a:gd name="T29" fmla="*/ 64 h 122"/>
              <a:gd name="T30" fmla="*/ 20 w 122"/>
              <a:gd name="T31" fmla="*/ 64 h 122"/>
              <a:gd name="T32" fmla="*/ 20 w 122"/>
              <a:gd name="T33" fmla="*/ 57 h 122"/>
              <a:gd name="T34" fmla="*/ 13 w 122"/>
              <a:gd name="T35" fmla="*/ 57 h 122"/>
              <a:gd name="T36" fmla="*/ 58 w 122"/>
              <a:gd name="T37" fmla="*/ 13 h 122"/>
              <a:gd name="T38" fmla="*/ 58 w 122"/>
              <a:gd name="T39" fmla="*/ 20 h 122"/>
              <a:gd name="T40" fmla="*/ 65 w 122"/>
              <a:gd name="T41" fmla="*/ 20 h 122"/>
              <a:gd name="T42" fmla="*/ 65 w 122"/>
              <a:gd name="T43" fmla="*/ 13 h 122"/>
              <a:gd name="T44" fmla="*/ 83 w 122"/>
              <a:gd name="T45" fmla="*/ 18 h 122"/>
              <a:gd name="T46" fmla="*/ 83 w 122"/>
              <a:gd name="T47" fmla="*/ 18 h 122"/>
              <a:gd name="T48" fmla="*/ 87 w 122"/>
              <a:gd name="T49" fmla="*/ 20 h 122"/>
              <a:gd name="T50" fmla="*/ 88 w 122"/>
              <a:gd name="T51" fmla="*/ 21 h 122"/>
              <a:gd name="T52" fmla="*/ 90 w 122"/>
              <a:gd name="T53" fmla="*/ 23 h 122"/>
              <a:gd name="T54" fmla="*/ 91 w 122"/>
              <a:gd name="T55" fmla="*/ 24 h 122"/>
              <a:gd name="T56" fmla="*/ 94 w 122"/>
              <a:gd name="T57" fmla="*/ 25 h 122"/>
              <a:gd name="T58" fmla="*/ 95 w 122"/>
              <a:gd name="T59" fmla="*/ 27 h 122"/>
              <a:gd name="T60" fmla="*/ 97 w 122"/>
              <a:gd name="T61" fmla="*/ 28 h 122"/>
              <a:gd name="T62" fmla="*/ 98 w 122"/>
              <a:gd name="T63" fmla="*/ 31 h 122"/>
              <a:gd name="T64" fmla="*/ 99 w 122"/>
              <a:gd name="T65" fmla="*/ 32 h 122"/>
              <a:gd name="T66" fmla="*/ 101 w 122"/>
              <a:gd name="T67" fmla="*/ 34 h 122"/>
              <a:gd name="T68" fmla="*/ 102 w 122"/>
              <a:gd name="T69" fmla="*/ 35 h 122"/>
              <a:gd name="T70" fmla="*/ 104 w 122"/>
              <a:gd name="T71" fmla="*/ 39 h 122"/>
              <a:gd name="T72" fmla="*/ 104 w 122"/>
              <a:gd name="T73" fmla="*/ 39 h 122"/>
              <a:gd name="T74" fmla="*/ 109 w 122"/>
              <a:gd name="T75" fmla="*/ 57 h 122"/>
              <a:gd name="T76" fmla="*/ 102 w 122"/>
              <a:gd name="T77" fmla="*/ 57 h 122"/>
              <a:gd name="T78" fmla="*/ 102 w 122"/>
              <a:gd name="T79" fmla="*/ 64 h 122"/>
              <a:gd name="T80" fmla="*/ 109 w 122"/>
              <a:gd name="T81" fmla="*/ 64 h 122"/>
              <a:gd name="T82" fmla="*/ 65 w 122"/>
              <a:gd name="T83" fmla="*/ 109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2" h="122">
                <a:moveTo>
                  <a:pt x="61" y="0"/>
                </a:moveTo>
                <a:cubicBezTo>
                  <a:pt x="27" y="0"/>
                  <a:pt x="0" y="27"/>
                  <a:pt x="0" y="61"/>
                </a:cubicBezTo>
                <a:cubicBezTo>
                  <a:pt x="0" y="95"/>
                  <a:pt x="27" y="122"/>
                  <a:pt x="61" y="122"/>
                </a:cubicBezTo>
                <a:cubicBezTo>
                  <a:pt x="95" y="122"/>
                  <a:pt x="122" y="95"/>
                  <a:pt x="122" y="61"/>
                </a:cubicBezTo>
                <a:cubicBezTo>
                  <a:pt x="122" y="27"/>
                  <a:pt x="95" y="0"/>
                  <a:pt x="61" y="0"/>
                </a:cubicBezTo>
                <a:close/>
                <a:moveTo>
                  <a:pt x="65" y="109"/>
                </a:moveTo>
                <a:cubicBezTo>
                  <a:pt x="65" y="102"/>
                  <a:pt x="65" y="102"/>
                  <a:pt x="65" y="102"/>
                </a:cubicBezTo>
                <a:cubicBezTo>
                  <a:pt x="58" y="102"/>
                  <a:pt x="58" y="102"/>
                  <a:pt x="58" y="102"/>
                </a:cubicBezTo>
                <a:cubicBezTo>
                  <a:pt x="58" y="109"/>
                  <a:pt x="58" y="109"/>
                  <a:pt x="58" y="109"/>
                </a:cubicBezTo>
                <a:cubicBezTo>
                  <a:pt x="47" y="108"/>
                  <a:pt x="37" y="104"/>
                  <a:pt x="30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28" y="96"/>
                  <a:pt x="28" y="95"/>
                  <a:pt x="27" y="95"/>
                </a:cubicBezTo>
                <a:cubicBezTo>
                  <a:pt x="27" y="94"/>
                  <a:pt x="26" y="94"/>
                  <a:pt x="25" y="93"/>
                </a:cubicBezTo>
                <a:cubicBezTo>
                  <a:pt x="25" y="93"/>
                  <a:pt x="25" y="93"/>
                  <a:pt x="25" y="92"/>
                </a:cubicBezTo>
                <a:cubicBezTo>
                  <a:pt x="18" y="85"/>
                  <a:pt x="14" y="75"/>
                  <a:pt x="13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5" y="34"/>
                  <a:pt x="34" y="15"/>
                  <a:pt x="58" y="13"/>
                </a:cubicBezTo>
                <a:cubicBezTo>
                  <a:pt x="58" y="20"/>
                  <a:pt x="58" y="20"/>
                  <a:pt x="58" y="20"/>
                </a:cubicBezTo>
                <a:cubicBezTo>
                  <a:pt x="65" y="20"/>
                  <a:pt x="65" y="20"/>
                  <a:pt x="65" y="20"/>
                </a:cubicBezTo>
                <a:cubicBezTo>
                  <a:pt x="65" y="13"/>
                  <a:pt x="65" y="13"/>
                  <a:pt x="65" y="13"/>
                </a:cubicBezTo>
                <a:cubicBezTo>
                  <a:pt x="71" y="14"/>
                  <a:pt x="77" y="15"/>
                  <a:pt x="83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4" y="19"/>
                  <a:pt x="86" y="20"/>
                  <a:pt x="87" y="20"/>
                </a:cubicBezTo>
                <a:cubicBezTo>
                  <a:pt x="87" y="20"/>
                  <a:pt x="87" y="21"/>
                  <a:pt x="88" y="21"/>
                </a:cubicBezTo>
                <a:cubicBezTo>
                  <a:pt x="88" y="21"/>
                  <a:pt x="89" y="22"/>
                  <a:pt x="90" y="23"/>
                </a:cubicBezTo>
                <a:cubicBezTo>
                  <a:pt x="91" y="23"/>
                  <a:pt x="91" y="23"/>
                  <a:pt x="91" y="24"/>
                </a:cubicBezTo>
                <a:cubicBezTo>
                  <a:pt x="92" y="24"/>
                  <a:pt x="93" y="25"/>
                  <a:pt x="94" y="25"/>
                </a:cubicBezTo>
                <a:cubicBezTo>
                  <a:pt x="94" y="26"/>
                  <a:pt x="95" y="26"/>
                  <a:pt x="95" y="27"/>
                </a:cubicBezTo>
                <a:cubicBezTo>
                  <a:pt x="96" y="27"/>
                  <a:pt x="96" y="28"/>
                  <a:pt x="97" y="28"/>
                </a:cubicBezTo>
                <a:cubicBezTo>
                  <a:pt x="97" y="29"/>
                  <a:pt x="98" y="30"/>
                  <a:pt x="98" y="31"/>
                </a:cubicBezTo>
                <a:cubicBezTo>
                  <a:pt x="99" y="31"/>
                  <a:pt x="99" y="31"/>
                  <a:pt x="99" y="32"/>
                </a:cubicBezTo>
                <a:cubicBezTo>
                  <a:pt x="100" y="33"/>
                  <a:pt x="101" y="34"/>
                  <a:pt x="101" y="34"/>
                </a:cubicBezTo>
                <a:cubicBezTo>
                  <a:pt x="101" y="35"/>
                  <a:pt x="102" y="35"/>
                  <a:pt x="102" y="35"/>
                </a:cubicBezTo>
                <a:cubicBezTo>
                  <a:pt x="102" y="36"/>
                  <a:pt x="103" y="37"/>
                  <a:pt x="104" y="39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107" y="45"/>
                  <a:pt x="108" y="51"/>
                  <a:pt x="109" y="57"/>
                </a:cubicBezTo>
                <a:cubicBezTo>
                  <a:pt x="102" y="57"/>
                  <a:pt x="102" y="57"/>
                  <a:pt x="102" y="57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07" y="88"/>
                  <a:pt x="88" y="107"/>
                  <a:pt x="65" y="10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152" name="Freeform 40"/>
          <p:cNvSpPr>
            <a:spLocks noEditPoints="1"/>
          </p:cNvSpPr>
          <p:nvPr/>
        </p:nvSpPr>
        <p:spPr bwMode="auto">
          <a:xfrm>
            <a:off x="2840013" y="3126841"/>
            <a:ext cx="126166" cy="186621"/>
          </a:xfrm>
          <a:custGeom>
            <a:avLst/>
            <a:gdLst>
              <a:gd name="T0" fmla="*/ 8 w 36"/>
              <a:gd name="T1" fmla="*/ 29 h 53"/>
              <a:gd name="T2" fmla="*/ 8 w 36"/>
              <a:gd name="T3" fmla="*/ 29 h 53"/>
              <a:gd name="T4" fmla="*/ 0 w 36"/>
              <a:gd name="T5" fmla="*/ 53 h 53"/>
              <a:gd name="T6" fmla="*/ 19 w 36"/>
              <a:gd name="T7" fmla="*/ 36 h 53"/>
              <a:gd name="T8" fmla="*/ 19 w 36"/>
              <a:gd name="T9" fmla="*/ 36 h 53"/>
              <a:gd name="T10" fmla="*/ 22 w 36"/>
              <a:gd name="T11" fmla="*/ 33 h 53"/>
              <a:gd name="T12" fmla="*/ 36 w 36"/>
              <a:gd name="T13" fmla="*/ 0 h 53"/>
              <a:gd name="T14" fmla="*/ 11 w 36"/>
              <a:gd name="T15" fmla="*/ 25 h 53"/>
              <a:gd name="T16" fmla="*/ 8 w 36"/>
              <a:gd name="T17" fmla="*/ 29 h 53"/>
              <a:gd name="T18" fmla="*/ 15 w 36"/>
              <a:gd name="T19" fmla="*/ 28 h 53"/>
              <a:gd name="T20" fmla="*/ 18 w 36"/>
              <a:gd name="T21" fmla="*/ 31 h 53"/>
              <a:gd name="T22" fmla="*/ 15 w 36"/>
              <a:gd name="T23" fmla="*/ 34 h 53"/>
              <a:gd name="T24" fmla="*/ 12 w 36"/>
              <a:gd name="T25" fmla="*/ 31 h 53"/>
              <a:gd name="T26" fmla="*/ 15 w 36"/>
              <a:gd name="T27" fmla="*/ 28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" h="53">
                <a:moveTo>
                  <a:pt x="8" y="29"/>
                </a:moveTo>
                <a:cubicBezTo>
                  <a:pt x="8" y="29"/>
                  <a:pt x="8" y="29"/>
                  <a:pt x="8" y="29"/>
                </a:cubicBezTo>
                <a:cubicBezTo>
                  <a:pt x="0" y="53"/>
                  <a:pt x="0" y="53"/>
                  <a:pt x="0" y="53"/>
                </a:cubicBezTo>
                <a:cubicBezTo>
                  <a:pt x="19" y="36"/>
                  <a:pt x="19" y="36"/>
                  <a:pt x="19" y="36"/>
                </a:cubicBezTo>
                <a:cubicBezTo>
                  <a:pt x="19" y="36"/>
                  <a:pt x="19" y="36"/>
                  <a:pt x="19" y="36"/>
                </a:cubicBezTo>
                <a:cubicBezTo>
                  <a:pt x="21" y="35"/>
                  <a:pt x="22" y="33"/>
                  <a:pt x="22" y="33"/>
                </a:cubicBezTo>
                <a:cubicBezTo>
                  <a:pt x="36" y="0"/>
                  <a:pt x="36" y="0"/>
                  <a:pt x="36" y="0"/>
                </a:cubicBezTo>
                <a:cubicBezTo>
                  <a:pt x="11" y="25"/>
                  <a:pt x="11" y="25"/>
                  <a:pt x="11" y="25"/>
                </a:cubicBezTo>
                <a:cubicBezTo>
                  <a:pt x="10" y="26"/>
                  <a:pt x="9" y="28"/>
                  <a:pt x="8" y="29"/>
                </a:cubicBezTo>
                <a:close/>
                <a:moveTo>
                  <a:pt x="15" y="28"/>
                </a:moveTo>
                <a:cubicBezTo>
                  <a:pt x="17" y="28"/>
                  <a:pt x="18" y="29"/>
                  <a:pt x="18" y="31"/>
                </a:cubicBezTo>
                <a:cubicBezTo>
                  <a:pt x="18" y="33"/>
                  <a:pt x="17" y="34"/>
                  <a:pt x="15" y="34"/>
                </a:cubicBezTo>
                <a:cubicBezTo>
                  <a:pt x="13" y="34"/>
                  <a:pt x="12" y="33"/>
                  <a:pt x="12" y="31"/>
                </a:cubicBezTo>
                <a:cubicBezTo>
                  <a:pt x="12" y="29"/>
                  <a:pt x="13" y="28"/>
                  <a:pt x="15" y="2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153" name="Oval 41"/>
          <p:cNvSpPr>
            <a:spLocks noChangeArrowheads="1"/>
          </p:cNvSpPr>
          <p:nvPr/>
        </p:nvSpPr>
        <p:spPr bwMode="auto">
          <a:xfrm>
            <a:off x="2887325" y="3229352"/>
            <a:ext cx="10514" cy="1051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9167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8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5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3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8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5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5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8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5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2" grpId="0" animBg="1"/>
      <p:bldP spid="143" grpId="0"/>
      <p:bldP spid="144" grpId="0"/>
      <p:bldP spid="145" grpId="0"/>
      <p:bldP spid="146" grpId="0"/>
      <p:bldP spid="1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grpSp>
        <p:nvGrpSpPr>
          <p:cNvPr id="6" name="Group 72"/>
          <p:cNvGrpSpPr/>
          <p:nvPr/>
        </p:nvGrpSpPr>
        <p:grpSpPr>
          <a:xfrm>
            <a:off x="1312636" y="3046627"/>
            <a:ext cx="5088164" cy="1323439"/>
            <a:chOff x="533400" y="1276351"/>
            <a:chExt cx="5088164" cy="1323439"/>
          </a:xfrm>
        </p:grpSpPr>
        <p:sp>
          <p:nvSpPr>
            <p:cNvPr id="7" name="TextBox 36"/>
            <p:cNvSpPr txBox="1"/>
            <p:nvPr/>
          </p:nvSpPr>
          <p:spPr>
            <a:xfrm>
              <a:off x="533400" y="1276351"/>
              <a:ext cx="9525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485900" y="1414934"/>
              <a:ext cx="4135664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单击添加文字标题</a:t>
              </a:r>
              <a:br>
                <a:rPr lang="en-US" sz="28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16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altLang="zh-CN" sz="1600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402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762000" y="1200150"/>
          <a:ext cx="2057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838200" y="2800350"/>
          <a:ext cx="2057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4800600" y="1200150"/>
          <a:ext cx="2057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4800600" y="2724150"/>
          <a:ext cx="2057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2895600" y="1581150"/>
            <a:ext cx="1828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平面图形</a:t>
            </a:r>
            <a:endParaRPr lang="id-ID" sz="1200" b="1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895600" y="3257550"/>
            <a:ext cx="1828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系统组成</a:t>
            </a:r>
            <a:endParaRPr lang="id-ID" sz="1200" b="1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8000" y="1581150"/>
            <a:ext cx="1828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质量控制</a:t>
            </a:r>
            <a:endParaRPr lang="id-ID" sz="1200" b="1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858000" y="3257550"/>
            <a:ext cx="1828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  <a:cs typeface="Open Sans" pitchFamily="34" charset="0"/>
              </a:rPr>
              <a:t>系统恢复</a:t>
            </a:r>
            <a:endParaRPr lang="id-ID" sz="1200" b="1" i="1" dirty="0">
              <a:solidFill>
                <a:schemeClr val="bg1"/>
              </a:solidFill>
              <a:latin typeface="+mn-ea"/>
              <a:cs typeface="Open Sans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7919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35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P spid="12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fld id="{BCDCA24D-4B25-49AF-AAFD-1496DE6A337E}" type="slidenum">
              <a:rPr lang="zh-CN" altLang="en-US"/>
              <a:pPr/>
              <a:t>23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250256 w 808522"/>
              <a:gd name="T1" fmla="*/ 0 h 510140"/>
              <a:gd name="T2" fmla="*/ 255070 w 808522"/>
              <a:gd name="T3" fmla="*/ 0 h 510140"/>
              <a:gd name="T4" fmla="*/ 808522 w 808522"/>
              <a:gd name="T5" fmla="*/ 0 h 510140"/>
              <a:gd name="T6" fmla="*/ 808522 w 808522"/>
              <a:gd name="T7" fmla="*/ 510139 h 510140"/>
              <a:gd name="T8" fmla="*/ 255080 w 808522"/>
              <a:gd name="T9" fmla="*/ 510139 h 510140"/>
              <a:gd name="T10" fmla="*/ 255070 w 808522"/>
              <a:gd name="T11" fmla="*/ 510140 h 510140"/>
              <a:gd name="T12" fmla="*/ 255060 w 808522"/>
              <a:gd name="T13" fmla="*/ 510139 h 510140"/>
              <a:gd name="T14" fmla="*/ 250256 w 808522"/>
              <a:gd name="T15" fmla="*/ 510139 h 510140"/>
              <a:gd name="T16" fmla="*/ 250256 w 808522"/>
              <a:gd name="T17" fmla="*/ 509655 h 510140"/>
              <a:gd name="T18" fmla="*/ 203664 w 808522"/>
              <a:gd name="T19" fmla="*/ 504958 h 510140"/>
              <a:gd name="T20" fmla="*/ 0 w 808522"/>
              <a:gd name="T21" fmla="*/ 255070 h 510140"/>
              <a:gd name="T22" fmla="*/ 203664 w 808522"/>
              <a:gd name="T23" fmla="*/ 5182 h 510140"/>
              <a:gd name="T24" fmla="*/ 250256 w 808522"/>
              <a:gd name="T25" fmla="*/ 485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F2F2F2">
              <a:alpha val="2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603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1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05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5604" name="肘形连接符 1"/>
          <p:cNvSpPr>
            <a:spLocks noChangeShapeType="1"/>
          </p:cNvSpPr>
          <p:nvPr/>
        </p:nvSpPr>
        <p:spPr bwMode="auto">
          <a:xfrm flipH="1" flipV="1">
            <a:off x="4781550" y="1404938"/>
            <a:ext cx="2827735" cy="409575"/>
          </a:xfrm>
          <a:prstGeom prst="bentConnector3">
            <a:avLst>
              <a:gd name="adj1" fmla="val 218"/>
            </a:avLst>
          </a:prstGeom>
          <a:noFill/>
          <a:ln w="19050" cap="flat" cmpd="sng">
            <a:solidFill>
              <a:srgbClr val="A5A5A5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25605" name="肘形连接符 2"/>
          <p:cNvSpPr>
            <a:spLocks noChangeShapeType="1"/>
          </p:cNvSpPr>
          <p:nvPr/>
        </p:nvSpPr>
        <p:spPr bwMode="auto">
          <a:xfrm flipH="1">
            <a:off x="4781550" y="3976688"/>
            <a:ext cx="2827735" cy="408385"/>
          </a:xfrm>
          <a:prstGeom prst="bentConnector3">
            <a:avLst>
              <a:gd name="adj1" fmla="val 218"/>
            </a:avLst>
          </a:prstGeom>
          <a:noFill/>
          <a:ln w="19050" cap="flat" cmpd="sng">
            <a:solidFill>
              <a:srgbClr val="A5A5A5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25606" name="肘形连接符 3"/>
          <p:cNvSpPr>
            <a:spLocks noChangeShapeType="1"/>
          </p:cNvSpPr>
          <p:nvPr/>
        </p:nvSpPr>
        <p:spPr bwMode="auto">
          <a:xfrm flipV="1">
            <a:off x="1595438" y="1404938"/>
            <a:ext cx="2726531" cy="409575"/>
          </a:xfrm>
          <a:prstGeom prst="bentConnector3">
            <a:avLst>
              <a:gd name="adj1" fmla="val 218"/>
            </a:avLst>
          </a:prstGeom>
          <a:noFill/>
          <a:ln w="19050" cap="flat" cmpd="sng">
            <a:solidFill>
              <a:srgbClr val="A5A5A5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25607" name="肘形连接符 4"/>
          <p:cNvSpPr>
            <a:spLocks noChangeShapeType="1"/>
          </p:cNvSpPr>
          <p:nvPr/>
        </p:nvSpPr>
        <p:spPr bwMode="auto">
          <a:xfrm>
            <a:off x="1595438" y="3976688"/>
            <a:ext cx="2726531" cy="408385"/>
          </a:xfrm>
          <a:prstGeom prst="bentConnector3">
            <a:avLst>
              <a:gd name="adj1" fmla="val 218"/>
            </a:avLst>
          </a:prstGeom>
          <a:noFill/>
          <a:ln w="19050" cap="flat" cmpd="sng">
            <a:solidFill>
              <a:srgbClr val="A5A5A5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25608" name="文本框 5"/>
          <p:cNvSpPr>
            <a:spLocks noChangeArrowheads="1"/>
          </p:cNvSpPr>
          <p:nvPr/>
        </p:nvSpPr>
        <p:spPr bwMode="auto">
          <a:xfrm>
            <a:off x="2164556" y="3706416"/>
            <a:ext cx="2157413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rgbClr val="595959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5609" name="文本框 6"/>
          <p:cNvSpPr>
            <a:spLocks noChangeArrowheads="1"/>
          </p:cNvSpPr>
          <p:nvPr/>
        </p:nvSpPr>
        <p:spPr bwMode="auto">
          <a:xfrm>
            <a:off x="2159794" y="4401741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时间管理</a:t>
            </a:r>
            <a:endParaRPr lang="zh-CN" altLang="en-US" sz="1013"/>
          </a:p>
        </p:txBody>
      </p:sp>
      <p:grpSp>
        <p:nvGrpSpPr>
          <p:cNvPr id="25610" name="组合 7"/>
          <p:cNvGrpSpPr>
            <a:grpSpLocks/>
          </p:cNvGrpSpPr>
          <p:nvPr/>
        </p:nvGrpSpPr>
        <p:grpSpPr bwMode="auto">
          <a:xfrm>
            <a:off x="1072754" y="2952750"/>
            <a:ext cx="1008459" cy="1009650"/>
            <a:chOff x="0" y="0"/>
            <a:chExt cx="1403797" cy="1403797"/>
          </a:xfrm>
        </p:grpSpPr>
        <p:sp>
          <p:nvSpPr>
            <p:cNvPr id="25611" name="椭圆 8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975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  <p:grpSp>
          <p:nvGrpSpPr>
            <p:cNvPr id="25612" name="组合 9"/>
            <p:cNvGrpSpPr>
              <a:grpSpLocks/>
            </p:cNvGrpSpPr>
            <p:nvPr/>
          </p:nvGrpSpPr>
          <p:grpSpPr bwMode="auto">
            <a:xfrm>
              <a:off x="486136" y="362881"/>
              <a:ext cx="392888" cy="661931"/>
              <a:chOff x="0" y="0"/>
              <a:chExt cx="292099" cy="492124"/>
            </a:xfrm>
          </p:grpSpPr>
          <p:sp>
            <p:nvSpPr>
              <p:cNvPr id="25613" name="Freeform 1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92099" cy="492124"/>
              </a:xfrm>
              <a:custGeom>
                <a:avLst/>
                <a:gdLst>
                  <a:gd name="T0" fmla="*/ 0 w 166"/>
                  <a:gd name="T1" fmla="*/ 444500 h 280"/>
                  <a:gd name="T2" fmla="*/ 263525 w 166"/>
                  <a:gd name="T3" fmla="*/ 444500 h 280"/>
                  <a:gd name="T4" fmla="*/ 263525 w 166"/>
                  <a:gd name="T5" fmla="*/ 425450 h 280"/>
                  <a:gd name="T6" fmla="*/ 263525 w 166"/>
                  <a:gd name="T7" fmla="*/ 425450 h 280"/>
                  <a:gd name="T8" fmla="*/ 260350 w 166"/>
                  <a:gd name="T9" fmla="*/ 419100 h 280"/>
                  <a:gd name="T10" fmla="*/ 254000 w 166"/>
                  <a:gd name="T11" fmla="*/ 415925 h 280"/>
                  <a:gd name="T12" fmla="*/ 9525 w 166"/>
                  <a:gd name="T13" fmla="*/ 415925 h 280"/>
                  <a:gd name="T14" fmla="*/ 9525 w 166"/>
                  <a:gd name="T15" fmla="*/ 415925 h 280"/>
                  <a:gd name="T16" fmla="*/ 3175 w 166"/>
                  <a:gd name="T17" fmla="*/ 419100 h 280"/>
                  <a:gd name="T18" fmla="*/ 0 w 166"/>
                  <a:gd name="T19" fmla="*/ 425450 h 280"/>
                  <a:gd name="T20" fmla="*/ 0 w 166"/>
                  <a:gd name="T21" fmla="*/ 444500 h 280"/>
                  <a:gd name="T22" fmla="*/ 0 w 166"/>
                  <a:gd name="T23" fmla="*/ 444500 h 280"/>
                  <a:gd name="T24" fmla="*/ 0 w 166"/>
                  <a:gd name="T25" fmla="*/ 0 h 280"/>
                  <a:gd name="T26" fmla="*/ 263525 w 166"/>
                  <a:gd name="T27" fmla="*/ 0 h 280"/>
                  <a:gd name="T28" fmla="*/ 263525 w 166"/>
                  <a:gd name="T29" fmla="*/ 19050 h 280"/>
                  <a:gd name="T30" fmla="*/ 263525 w 166"/>
                  <a:gd name="T31" fmla="*/ 19050 h 280"/>
                  <a:gd name="T32" fmla="*/ 260350 w 166"/>
                  <a:gd name="T33" fmla="*/ 25400 h 280"/>
                  <a:gd name="T34" fmla="*/ 254000 w 166"/>
                  <a:gd name="T35" fmla="*/ 28575 h 280"/>
                  <a:gd name="T36" fmla="*/ 9525 w 166"/>
                  <a:gd name="T37" fmla="*/ 28575 h 280"/>
                  <a:gd name="T38" fmla="*/ 9525 w 166"/>
                  <a:gd name="T39" fmla="*/ 28575 h 280"/>
                  <a:gd name="T40" fmla="*/ 3175 w 166"/>
                  <a:gd name="T41" fmla="*/ 25400 h 280"/>
                  <a:gd name="T42" fmla="*/ 0 w 166"/>
                  <a:gd name="T43" fmla="*/ 19050 h 280"/>
                  <a:gd name="T44" fmla="*/ 0 w 166"/>
                  <a:gd name="T45" fmla="*/ 0 h 2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280"/>
                  <a:gd name="T71" fmla="*/ 166 w 166"/>
                  <a:gd name="T72" fmla="*/ 280 h 28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280">
                    <a:moveTo>
                      <a:pt x="0" y="280"/>
                    </a:moveTo>
                    <a:lnTo>
                      <a:pt x="166" y="280"/>
                    </a:lnTo>
                    <a:lnTo>
                      <a:pt x="166" y="268"/>
                    </a:lnTo>
                    <a:lnTo>
                      <a:pt x="164" y="264"/>
                    </a:lnTo>
                    <a:lnTo>
                      <a:pt x="160" y="262"/>
                    </a:lnTo>
                    <a:lnTo>
                      <a:pt x="6" y="262"/>
                    </a:lnTo>
                    <a:lnTo>
                      <a:pt x="2" y="264"/>
                    </a:lnTo>
                    <a:lnTo>
                      <a:pt x="0" y="268"/>
                    </a:lnTo>
                    <a:lnTo>
                      <a:pt x="0" y="28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800">
                  <a:solidFill>
                    <a:srgbClr val="000000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endParaRPr>
              </a:p>
            </p:txBody>
          </p:sp>
          <p:sp>
            <p:nvSpPr>
              <p:cNvPr id="25614" name="Freeform 16"/>
              <p:cNvSpPr>
                <a:spLocks noEditPoints="1" noChangeArrowheads="1"/>
              </p:cNvSpPr>
              <p:nvPr/>
            </p:nvSpPr>
            <p:spPr bwMode="auto">
              <a:xfrm>
                <a:off x="23812" y="46039"/>
                <a:ext cx="244476" cy="400050"/>
              </a:xfrm>
              <a:custGeom>
                <a:avLst/>
                <a:gdLst>
                  <a:gd name="T0" fmla="*/ 22225 w 138"/>
                  <a:gd name="T1" fmla="*/ 79375 h 228"/>
                  <a:gd name="T2" fmla="*/ 22225 w 138"/>
                  <a:gd name="T3" fmla="*/ 92075 h 228"/>
                  <a:gd name="T4" fmla="*/ 31750 w 138"/>
                  <a:gd name="T5" fmla="*/ 111125 h 228"/>
                  <a:gd name="T6" fmla="*/ 76200 w 138"/>
                  <a:gd name="T7" fmla="*/ 152400 h 228"/>
                  <a:gd name="T8" fmla="*/ 88900 w 138"/>
                  <a:gd name="T9" fmla="*/ 165100 h 228"/>
                  <a:gd name="T10" fmla="*/ 92075 w 138"/>
                  <a:gd name="T11" fmla="*/ 180975 h 228"/>
                  <a:gd name="T12" fmla="*/ 76200 w 138"/>
                  <a:gd name="T13" fmla="*/ 209550 h 228"/>
                  <a:gd name="T14" fmla="*/ 38100 w 138"/>
                  <a:gd name="T15" fmla="*/ 241300 h 228"/>
                  <a:gd name="T16" fmla="*/ 25400 w 138"/>
                  <a:gd name="T17" fmla="*/ 257175 h 228"/>
                  <a:gd name="T18" fmla="*/ 22225 w 138"/>
                  <a:gd name="T19" fmla="*/ 279400 h 228"/>
                  <a:gd name="T20" fmla="*/ 0 w 138"/>
                  <a:gd name="T21" fmla="*/ 361950 h 228"/>
                  <a:gd name="T22" fmla="*/ 0 w 138"/>
                  <a:gd name="T23" fmla="*/ 273050 h 228"/>
                  <a:gd name="T24" fmla="*/ 3175 w 138"/>
                  <a:gd name="T25" fmla="*/ 244475 h 228"/>
                  <a:gd name="T26" fmla="*/ 22225 w 138"/>
                  <a:gd name="T27" fmla="*/ 225425 h 228"/>
                  <a:gd name="T28" fmla="*/ 57150 w 138"/>
                  <a:gd name="T29" fmla="*/ 193675 h 228"/>
                  <a:gd name="T30" fmla="*/ 66675 w 138"/>
                  <a:gd name="T31" fmla="*/ 180975 h 228"/>
                  <a:gd name="T32" fmla="*/ 57150 w 138"/>
                  <a:gd name="T33" fmla="*/ 168275 h 228"/>
                  <a:gd name="T34" fmla="*/ 22225 w 138"/>
                  <a:gd name="T35" fmla="*/ 136525 h 228"/>
                  <a:gd name="T36" fmla="*/ 3175 w 138"/>
                  <a:gd name="T37" fmla="*/ 114300 h 228"/>
                  <a:gd name="T38" fmla="*/ 0 w 138"/>
                  <a:gd name="T39" fmla="*/ 88900 h 228"/>
                  <a:gd name="T40" fmla="*/ 22225 w 138"/>
                  <a:gd name="T41" fmla="*/ 0 h 228"/>
                  <a:gd name="T42" fmla="*/ 196850 w 138"/>
                  <a:gd name="T43" fmla="*/ 361950 h 228"/>
                  <a:gd name="T44" fmla="*/ 196850 w 138"/>
                  <a:gd name="T45" fmla="*/ 279400 h 228"/>
                  <a:gd name="T46" fmla="*/ 193675 w 138"/>
                  <a:gd name="T47" fmla="*/ 257175 h 228"/>
                  <a:gd name="T48" fmla="*/ 180975 w 138"/>
                  <a:gd name="T49" fmla="*/ 241300 h 228"/>
                  <a:gd name="T50" fmla="*/ 142875 w 138"/>
                  <a:gd name="T51" fmla="*/ 209550 h 228"/>
                  <a:gd name="T52" fmla="*/ 127000 w 138"/>
                  <a:gd name="T53" fmla="*/ 180975 h 228"/>
                  <a:gd name="T54" fmla="*/ 130175 w 138"/>
                  <a:gd name="T55" fmla="*/ 165100 h 228"/>
                  <a:gd name="T56" fmla="*/ 180975 w 138"/>
                  <a:gd name="T57" fmla="*/ 120650 h 228"/>
                  <a:gd name="T58" fmla="*/ 187325 w 138"/>
                  <a:gd name="T59" fmla="*/ 111125 h 228"/>
                  <a:gd name="T60" fmla="*/ 196850 w 138"/>
                  <a:gd name="T61" fmla="*/ 92075 h 228"/>
                  <a:gd name="T62" fmla="*/ 196850 w 138"/>
                  <a:gd name="T63" fmla="*/ 0 h 228"/>
                  <a:gd name="T64" fmla="*/ 219075 w 138"/>
                  <a:gd name="T65" fmla="*/ 88900 h 228"/>
                  <a:gd name="T66" fmla="*/ 219075 w 138"/>
                  <a:gd name="T67" fmla="*/ 104775 h 228"/>
                  <a:gd name="T68" fmla="*/ 209550 w 138"/>
                  <a:gd name="T69" fmla="*/ 127000 h 228"/>
                  <a:gd name="T70" fmla="*/ 161925 w 138"/>
                  <a:gd name="T71" fmla="*/ 168275 h 228"/>
                  <a:gd name="T72" fmla="*/ 155575 w 138"/>
                  <a:gd name="T73" fmla="*/ 174625 h 228"/>
                  <a:gd name="T74" fmla="*/ 155575 w 138"/>
                  <a:gd name="T75" fmla="*/ 187325 h 228"/>
                  <a:gd name="T76" fmla="*/ 196850 w 138"/>
                  <a:gd name="T77" fmla="*/ 225425 h 228"/>
                  <a:gd name="T78" fmla="*/ 209550 w 138"/>
                  <a:gd name="T79" fmla="*/ 234950 h 228"/>
                  <a:gd name="T80" fmla="*/ 219075 w 138"/>
                  <a:gd name="T81" fmla="*/ 257175 h 228"/>
                  <a:gd name="T82" fmla="*/ 219075 w 138"/>
                  <a:gd name="T83" fmla="*/ 361950 h 2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8"/>
                  <a:gd name="T127" fmla="*/ 0 h 228"/>
                  <a:gd name="T128" fmla="*/ 138 w 138"/>
                  <a:gd name="T129" fmla="*/ 228 h 2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8" h="228">
                    <a:moveTo>
                      <a:pt x="14" y="0"/>
                    </a:moveTo>
                    <a:lnTo>
                      <a:pt x="14" y="50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20" y="70"/>
                    </a:lnTo>
                    <a:lnTo>
                      <a:pt x="24" y="76"/>
                    </a:lnTo>
                    <a:lnTo>
                      <a:pt x="48" y="96"/>
                    </a:lnTo>
                    <a:lnTo>
                      <a:pt x="56" y="104"/>
                    </a:lnTo>
                    <a:lnTo>
                      <a:pt x="58" y="110"/>
                    </a:lnTo>
                    <a:lnTo>
                      <a:pt x="58" y="114"/>
                    </a:lnTo>
                    <a:lnTo>
                      <a:pt x="56" y="122"/>
                    </a:lnTo>
                    <a:lnTo>
                      <a:pt x="48" y="132"/>
                    </a:lnTo>
                    <a:lnTo>
                      <a:pt x="24" y="152"/>
                    </a:lnTo>
                    <a:lnTo>
                      <a:pt x="20" y="156"/>
                    </a:lnTo>
                    <a:lnTo>
                      <a:pt x="16" y="162"/>
                    </a:lnTo>
                    <a:lnTo>
                      <a:pt x="14" y="168"/>
                    </a:lnTo>
                    <a:lnTo>
                      <a:pt x="14" y="176"/>
                    </a:lnTo>
                    <a:lnTo>
                      <a:pt x="14" y="228"/>
                    </a:lnTo>
                    <a:lnTo>
                      <a:pt x="0" y="228"/>
                    </a:lnTo>
                    <a:lnTo>
                      <a:pt x="0" y="172"/>
                    </a:lnTo>
                    <a:lnTo>
                      <a:pt x="0" y="162"/>
                    </a:lnTo>
                    <a:lnTo>
                      <a:pt x="2" y="154"/>
                    </a:lnTo>
                    <a:lnTo>
                      <a:pt x="8" y="148"/>
                    </a:lnTo>
                    <a:lnTo>
                      <a:pt x="14" y="142"/>
                    </a:lnTo>
                    <a:lnTo>
                      <a:pt x="36" y="122"/>
                    </a:lnTo>
                    <a:lnTo>
                      <a:pt x="40" y="118"/>
                    </a:lnTo>
                    <a:lnTo>
                      <a:pt x="42" y="114"/>
                    </a:lnTo>
                    <a:lnTo>
                      <a:pt x="40" y="110"/>
                    </a:lnTo>
                    <a:lnTo>
                      <a:pt x="36" y="106"/>
                    </a:lnTo>
                    <a:lnTo>
                      <a:pt x="14" y="86"/>
                    </a:lnTo>
                    <a:lnTo>
                      <a:pt x="8" y="80"/>
                    </a:lnTo>
                    <a:lnTo>
                      <a:pt x="2" y="72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  <a:moveTo>
                      <a:pt x="124" y="228"/>
                    </a:moveTo>
                    <a:lnTo>
                      <a:pt x="124" y="176"/>
                    </a:lnTo>
                    <a:lnTo>
                      <a:pt x="124" y="168"/>
                    </a:lnTo>
                    <a:lnTo>
                      <a:pt x="122" y="162"/>
                    </a:lnTo>
                    <a:lnTo>
                      <a:pt x="118" y="156"/>
                    </a:lnTo>
                    <a:lnTo>
                      <a:pt x="114" y="152"/>
                    </a:lnTo>
                    <a:lnTo>
                      <a:pt x="90" y="132"/>
                    </a:lnTo>
                    <a:lnTo>
                      <a:pt x="82" y="122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2" y="104"/>
                    </a:lnTo>
                    <a:lnTo>
                      <a:pt x="90" y="96"/>
                    </a:lnTo>
                    <a:lnTo>
                      <a:pt x="114" y="76"/>
                    </a:lnTo>
                    <a:lnTo>
                      <a:pt x="118" y="70"/>
                    </a:lnTo>
                    <a:lnTo>
                      <a:pt x="122" y="66"/>
                    </a:lnTo>
                    <a:lnTo>
                      <a:pt x="124" y="58"/>
                    </a:lnTo>
                    <a:lnTo>
                      <a:pt x="124" y="50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38" y="56"/>
                    </a:lnTo>
                    <a:lnTo>
                      <a:pt x="138" y="66"/>
                    </a:lnTo>
                    <a:lnTo>
                      <a:pt x="136" y="72"/>
                    </a:lnTo>
                    <a:lnTo>
                      <a:pt x="132" y="80"/>
                    </a:lnTo>
                    <a:lnTo>
                      <a:pt x="124" y="86"/>
                    </a:lnTo>
                    <a:lnTo>
                      <a:pt x="102" y="106"/>
                    </a:lnTo>
                    <a:lnTo>
                      <a:pt x="98" y="110"/>
                    </a:lnTo>
                    <a:lnTo>
                      <a:pt x="96" y="114"/>
                    </a:lnTo>
                    <a:lnTo>
                      <a:pt x="98" y="118"/>
                    </a:lnTo>
                    <a:lnTo>
                      <a:pt x="102" y="122"/>
                    </a:lnTo>
                    <a:lnTo>
                      <a:pt x="124" y="142"/>
                    </a:lnTo>
                    <a:lnTo>
                      <a:pt x="132" y="148"/>
                    </a:lnTo>
                    <a:lnTo>
                      <a:pt x="136" y="154"/>
                    </a:lnTo>
                    <a:lnTo>
                      <a:pt x="138" y="162"/>
                    </a:lnTo>
                    <a:lnTo>
                      <a:pt x="138" y="172"/>
                    </a:lnTo>
                    <a:lnTo>
                      <a:pt x="138" y="228"/>
                    </a:lnTo>
                    <a:lnTo>
                      <a:pt x="124" y="22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800">
                  <a:solidFill>
                    <a:srgbClr val="000000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endParaRPr>
              </a:p>
            </p:txBody>
          </p:sp>
          <p:sp>
            <p:nvSpPr>
              <p:cNvPr id="25615" name="Freeform 17"/>
              <p:cNvSpPr>
                <a:spLocks noChangeArrowheads="1"/>
              </p:cNvSpPr>
              <p:nvPr/>
            </p:nvSpPr>
            <p:spPr bwMode="auto">
              <a:xfrm>
                <a:off x="63499" y="166689"/>
                <a:ext cx="165100" cy="279400"/>
              </a:xfrm>
              <a:custGeom>
                <a:avLst/>
                <a:gdLst>
                  <a:gd name="T0" fmla="*/ 0 w 94"/>
                  <a:gd name="T1" fmla="*/ 254000 h 160"/>
                  <a:gd name="T2" fmla="*/ 76200 w 94"/>
                  <a:gd name="T3" fmla="*/ 254000 h 160"/>
                  <a:gd name="T4" fmla="*/ 149225 w 94"/>
                  <a:gd name="T5" fmla="*/ 254000 h 160"/>
                  <a:gd name="T6" fmla="*/ 149225 w 94"/>
                  <a:gd name="T7" fmla="*/ 212725 h 160"/>
                  <a:gd name="T8" fmla="*/ 92075 w 94"/>
                  <a:gd name="T9" fmla="*/ 155575 h 160"/>
                  <a:gd name="T10" fmla="*/ 92075 w 94"/>
                  <a:gd name="T11" fmla="*/ 155575 h 160"/>
                  <a:gd name="T12" fmla="*/ 85725 w 94"/>
                  <a:gd name="T13" fmla="*/ 149225 h 160"/>
                  <a:gd name="T14" fmla="*/ 82550 w 94"/>
                  <a:gd name="T15" fmla="*/ 142875 h 160"/>
                  <a:gd name="T16" fmla="*/ 82550 w 94"/>
                  <a:gd name="T17" fmla="*/ 123825 h 160"/>
                  <a:gd name="T18" fmla="*/ 82550 w 94"/>
                  <a:gd name="T19" fmla="*/ 69850 h 160"/>
                  <a:gd name="T20" fmla="*/ 82550 w 94"/>
                  <a:gd name="T21" fmla="*/ 69850 h 160"/>
                  <a:gd name="T22" fmla="*/ 82550 w 94"/>
                  <a:gd name="T23" fmla="*/ 60325 h 160"/>
                  <a:gd name="T24" fmla="*/ 85725 w 94"/>
                  <a:gd name="T25" fmla="*/ 50800 h 160"/>
                  <a:gd name="T26" fmla="*/ 98425 w 94"/>
                  <a:gd name="T27" fmla="*/ 34925 h 160"/>
                  <a:gd name="T28" fmla="*/ 120650 w 94"/>
                  <a:gd name="T29" fmla="*/ 15875 h 160"/>
                  <a:gd name="T30" fmla="*/ 120650 w 94"/>
                  <a:gd name="T31" fmla="*/ 15875 h 160"/>
                  <a:gd name="T32" fmla="*/ 130175 w 94"/>
                  <a:gd name="T33" fmla="*/ 9525 h 160"/>
                  <a:gd name="T34" fmla="*/ 139700 w 94"/>
                  <a:gd name="T35" fmla="*/ 0 h 160"/>
                  <a:gd name="T36" fmla="*/ 76200 w 94"/>
                  <a:gd name="T37" fmla="*/ 0 h 160"/>
                  <a:gd name="T38" fmla="*/ 9525 w 94"/>
                  <a:gd name="T39" fmla="*/ 0 h 160"/>
                  <a:gd name="T40" fmla="*/ 9525 w 94"/>
                  <a:gd name="T41" fmla="*/ 0 h 160"/>
                  <a:gd name="T42" fmla="*/ 19050 w 94"/>
                  <a:gd name="T43" fmla="*/ 9525 h 160"/>
                  <a:gd name="T44" fmla="*/ 28575 w 94"/>
                  <a:gd name="T45" fmla="*/ 15875 h 160"/>
                  <a:gd name="T46" fmla="*/ 50800 w 94"/>
                  <a:gd name="T47" fmla="*/ 34925 h 160"/>
                  <a:gd name="T48" fmla="*/ 50800 w 94"/>
                  <a:gd name="T49" fmla="*/ 34925 h 160"/>
                  <a:gd name="T50" fmla="*/ 60325 w 94"/>
                  <a:gd name="T51" fmla="*/ 50800 h 160"/>
                  <a:gd name="T52" fmla="*/ 66675 w 94"/>
                  <a:gd name="T53" fmla="*/ 60325 h 160"/>
                  <a:gd name="T54" fmla="*/ 66675 w 94"/>
                  <a:gd name="T55" fmla="*/ 69850 h 160"/>
                  <a:gd name="T56" fmla="*/ 66675 w 94"/>
                  <a:gd name="T57" fmla="*/ 123825 h 160"/>
                  <a:gd name="T58" fmla="*/ 66675 w 94"/>
                  <a:gd name="T59" fmla="*/ 123825 h 160"/>
                  <a:gd name="T60" fmla="*/ 66675 w 94"/>
                  <a:gd name="T61" fmla="*/ 142875 h 160"/>
                  <a:gd name="T62" fmla="*/ 63500 w 94"/>
                  <a:gd name="T63" fmla="*/ 149225 h 160"/>
                  <a:gd name="T64" fmla="*/ 60325 w 94"/>
                  <a:gd name="T65" fmla="*/ 155575 h 160"/>
                  <a:gd name="T66" fmla="*/ 0 w 94"/>
                  <a:gd name="T67" fmla="*/ 212725 h 160"/>
                  <a:gd name="T68" fmla="*/ 0 w 94"/>
                  <a:gd name="T69" fmla="*/ 254000 h 1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60"/>
                  <a:gd name="T107" fmla="*/ 94 w 94"/>
                  <a:gd name="T108" fmla="*/ 160 h 16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60">
                    <a:moveTo>
                      <a:pt x="0" y="160"/>
                    </a:moveTo>
                    <a:lnTo>
                      <a:pt x="48" y="160"/>
                    </a:lnTo>
                    <a:lnTo>
                      <a:pt x="94" y="160"/>
                    </a:lnTo>
                    <a:lnTo>
                      <a:pt x="94" y="134"/>
                    </a:lnTo>
                    <a:lnTo>
                      <a:pt x="58" y="98"/>
                    </a:lnTo>
                    <a:lnTo>
                      <a:pt x="54" y="94"/>
                    </a:lnTo>
                    <a:lnTo>
                      <a:pt x="52" y="90"/>
                    </a:lnTo>
                    <a:lnTo>
                      <a:pt x="52" y="78"/>
                    </a:lnTo>
                    <a:lnTo>
                      <a:pt x="52" y="44"/>
                    </a:lnTo>
                    <a:lnTo>
                      <a:pt x="52" y="38"/>
                    </a:lnTo>
                    <a:lnTo>
                      <a:pt x="54" y="32"/>
                    </a:lnTo>
                    <a:lnTo>
                      <a:pt x="62" y="22"/>
                    </a:lnTo>
                    <a:lnTo>
                      <a:pt x="76" y="10"/>
                    </a:lnTo>
                    <a:lnTo>
                      <a:pt x="82" y="6"/>
                    </a:lnTo>
                    <a:lnTo>
                      <a:pt x="88" y="0"/>
                    </a:lnTo>
                    <a:lnTo>
                      <a:pt x="48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32" y="22"/>
                    </a:lnTo>
                    <a:lnTo>
                      <a:pt x="38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78"/>
                    </a:lnTo>
                    <a:lnTo>
                      <a:pt x="42" y="90"/>
                    </a:lnTo>
                    <a:lnTo>
                      <a:pt x="40" y="94"/>
                    </a:lnTo>
                    <a:lnTo>
                      <a:pt x="38" y="98"/>
                    </a:lnTo>
                    <a:lnTo>
                      <a:pt x="0" y="134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800">
                  <a:solidFill>
                    <a:srgbClr val="000000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endParaRPr>
              </a:p>
            </p:txBody>
          </p:sp>
        </p:grpSp>
      </p:grpSp>
      <p:sp>
        <p:nvSpPr>
          <p:cNvPr id="25616" name="文本框 13"/>
          <p:cNvSpPr>
            <a:spLocks noChangeArrowheads="1"/>
          </p:cNvSpPr>
          <p:nvPr/>
        </p:nvSpPr>
        <p:spPr bwMode="auto">
          <a:xfrm>
            <a:off x="4837510" y="3694510"/>
            <a:ext cx="2149078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rgbClr val="595959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5617" name="文本框 14"/>
          <p:cNvSpPr>
            <a:spLocks noChangeArrowheads="1"/>
          </p:cNvSpPr>
          <p:nvPr/>
        </p:nvSpPr>
        <p:spPr bwMode="auto">
          <a:xfrm>
            <a:off x="6005513" y="4401741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得失管理</a:t>
            </a:r>
            <a:endParaRPr lang="zh-CN" altLang="en-US" sz="1013"/>
          </a:p>
        </p:txBody>
      </p:sp>
      <p:sp>
        <p:nvSpPr>
          <p:cNvPr id="25618" name="文本框 15"/>
          <p:cNvSpPr>
            <a:spLocks noChangeArrowheads="1"/>
          </p:cNvSpPr>
          <p:nvPr/>
        </p:nvSpPr>
        <p:spPr bwMode="auto">
          <a:xfrm>
            <a:off x="2164556" y="1454944"/>
            <a:ext cx="2157413" cy="7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rgbClr val="595959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5619" name="文本框 16"/>
          <p:cNvSpPr>
            <a:spLocks noChangeArrowheads="1"/>
          </p:cNvSpPr>
          <p:nvPr/>
        </p:nvSpPr>
        <p:spPr bwMode="auto">
          <a:xfrm>
            <a:off x="2169319" y="1097757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500">
                <a:solidFill>
                  <a:srgbClr val="595959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团队管理</a:t>
            </a:r>
            <a:endParaRPr lang="zh-CN" altLang="en-US" sz="1013"/>
          </a:p>
        </p:txBody>
      </p:sp>
      <p:sp>
        <p:nvSpPr>
          <p:cNvPr id="25620" name="文本框 17"/>
          <p:cNvSpPr>
            <a:spLocks noChangeArrowheads="1"/>
          </p:cNvSpPr>
          <p:nvPr/>
        </p:nvSpPr>
        <p:spPr bwMode="auto">
          <a:xfrm>
            <a:off x="4837510" y="1454944"/>
            <a:ext cx="2149078" cy="87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rgbClr val="595959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</a:p>
          <a:p>
            <a:pPr>
              <a:lnSpc>
                <a:spcPct val="120000"/>
              </a:lnSpc>
            </a:pPr>
            <a:endParaRPr lang="zh-CN" altLang="en-US" sz="1050">
              <a:solidFill>
                <a:srgbClr val="595959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5621" name="文本框 18"/>
          <p:cNvSpPr>
            <a:spLocks noChangeArrowheads="1"/>
          </p:cNvSpPr>
          <p:nvPr/>
        </p:nvSpPr>
        <p:spPr bwMode="auto">
          <a:xfrm>
            <a:off x="6015038" y="1097757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500">
                <a:solidFill>
                  <a:srgbClr val="595959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项目管理</a:t>
            </a:r>
            <a:endParaRPr lang="zh-CN" altLang="en-US" sz="1013"/>
          </a:p>
        </p:txBody>
      </p:sp>
      <p:grpSp>
        <p:nvGrpSpPr>
          <p:cNvPr id="25622" name="组合 19"/>
          <p:cNvGrpSpPr>
            <a:grpSpLocks/>
          </p:cNvGrpSpPr>
          <p:nvPr/>
        </p:nvGrpSpPr>
        <p:grpSpPr bwMode="auto">
          <a:xfrm>
            <a:off x="7072313" y="2952750"/>
            <a:ext cx="1009650" cy="1009650"/>
            <a:chOff x="0" y="0"/>
            <a:chExt cx="1403797" cy="1403797"/>
          </a:xfrm>
        </p:grpSpPr>
        <p:sp>
          <p:nvSpPr>
            <p:cNvPr id="25623" name="椭圆 20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975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  <p:sp>
          <p:nvSpPr>
            <p:cNvPr id="25624" name="Freeform 12"/>
            <p:cNvSpPr>
              <a:spLocks noEditPoints="1" noChangeArrowheads="1"/>
            </p:cNvSpPr>
            <p:nvPr/>
          </p:nvSpPr>
          <p:spPr bwMode="auto">
            <a:xfrm>
              <a:off x="479640" y="362881"/>
              <a:ext cx="471466" cy="666418"/>
            </a:xfrm>
            <a:custGeom>
              <a:avLst/>
              <a:gdLst>
                <a:gd name="T0" fmla="*/ 76164973 w 408"/>
                <a:gd name="T1" fmla="*/ 197332205 h 578"/>
                <a:gd name="T2" fmla="*/ 68823691 w 408"/>
                <a:gd name="T3" fmla="*/ 193661209 h 578"/>
                <a:gd name="T4" fmla="*/ 67905862 w 408"/>
                <a:gd name="T5" fmla="*/ 185400621 h 578"/>
                <a:gd name="T6" fmla="*/ 69741521 w 408"/>
                <a:gd name="T7" fmla="*/ 165208408 h 578"/>
                <a:gd name="T8" fmla="*/ 75247144 w 408"/>
                <a:gd name="T9" fmla="*/ 149605151 h 578"/>
                <a:gd name="T10" fmla="*/ 94517521 w 408"/>
                <a:gd name="T11" fmla="*/ 125741984 h 578"/>
                <a:gd name="T12" fmla="*/ 122964819 w 408"/>
                <a:gd name="T13" fmla="*/ 101878817 h 578"/>
                <a:gd name="T14" fmla="*/ 133976742 w 408"/>
                <a:gd name="T15" fmla="*/ 89029315 h 578"/>
                <a:gd name="T16" fmla="*/ 137647383 w 408"/>
                <a:gd name="T17" fmla="*/ 74343955 h 578"/>
                <a:gd name="T18" fmla="*/ 134893894 w 408"/>
                <a:gd name="T19" fmla="*/ 60576535 h 578"/>
                <a:gd name="T20" fmla="*/ 126635460 w 408"/>
                <a:gd name="T21" fmla="*/ 48644951 h 578"/>
                <a:gd name="T22" fmla="*/ 103694462 w 408"/>
                <a:gd name="T23" fmla="*/ 39466435 h 578"/>
                <a:gd name="T24" fmla="*/ 85341237 w 408"/>
                <a:gd name="T25" fmla="*/ 39466435 h 578"/>
                <a:gd name="T26" fmla="*/ 62400239 w 408"/>
                <a:gd name="T27" fmla="*/ 49562870 h 578"/>
                <a:gd name="T28" fmla="*/ 51388316 w 408"/>
                <a:gd name="T29" fmla="*/ 63329612 h 578"/>
                <a:gd name="T30" fmla="*/ 5505624 w 408"/>
                <a:gd name="T31" fmla="*/ 78014951 h 578"/>
                <a:gd name="T32" fmla="*/ 917830 w 408"/>
                <a:gd name="T33" fmla="*/ 75261873 h 578"/>
                <a:gd name="T34" fmla="*/ 0 w 408"/>
                <a:gd name="T35" fmla="*/ 69754363 h 578"/>
                <a:gd name="T36" fmla="*/ 10094096 w 408"/>
                <a:gd name="T37" fmla="*/ 44055349 h 578"/>
                <a:gd name="T38" fmla="*/ 25693820 w 408"/>
                <a:gd name="T39" fmla="*/ 22945937 h 578"/>
                <a:gd name="T40" fmla="*/ 39458554 w 408"/>
                <a:gd name="T41" fmla="*/ 12849507 h 578"/>
                <a:gd name="T42" fmla="*/ 63317391 w 408"/>
                <a:gd name="T43" fmla="*/ 3670997 h 578"/>
                <a:gd name="T44" fmla="*/ 92682540 w 408"/>
                <a:gd name="T45" fmla="*/ 0 h 578"/>
                <a:gd name="T46" fmla="*/ 112870726 w 408"/>
                <a:gd name="T47" fmla="*/ 1835837 h 578"/>
                <a:gd name="T48" fmla="*/ 139482364 w 408"/>
                <a:gd name="T49" fmla="*/ 9178509 h 578"/>
                <a:gd name="T50" fmla="*/ 161506210 w 408"/>
                <a:gd name="T51" fmla="*/ 22945937 h 578"/>
                <a:gd name="T52" fmla="*/ 172517455 w 408"/>
                <a:gd name="T53" fmla="*/ 34877520 h 578"/>
                <a:gd name="T54" fmla="*/ 183529420 w 408"/>
                <a:gd name="T55" fmla="*/ 54151784 h 578"/>
                <a:gd name="T56" fmla="*/ 187200061 w 408"/>
                <a:gd name="T57" fmla="*/ 75261873 h 578"/>
                <a:gd name="T58" fmla="*/ 184447250 w 408"/>
                <a:gd name="T59" fmla="*/ 91782392 h 578"/>
                <a:gd name="T60" fmla="*/ 178023798 w 408"/>
                <a:gd name="T61" fmla="*/ 107385649 h 578"/>
                <a:gd name="T62" fmla="*/ 151412117 w 408"/>
                <a:gd name="T63" fmla="*/ 135838408 h 578"/>
                <a:gd name="T64" fmla="*/ 124799801 w 408"/>
                <a:gd name="T65" fmla="*/ 159701575 h 578"/>
                <a:gd name="T66" fmla="*/ 117459196 w 408"/>
                <a:gd name="T67" fmla="*/ 168880081 h 578"/>
                <a:gd name="T68" fmla="*/ 113788555 w 408"/>
                <a:gd name="T69" fmla="*/ 188154376 h 578"/>
                <a:gd name="T70" fmla="*/ 76164973 w 408"/>
                <a:gd name="T71" fmla="*/ 265251388 h 578"/>
                <a:gd name="T72" fmla="*/ 70658673 w 408"/>
                <a:gd name="T73" fmla="*/ 263415551 h 578"/>
                <a:gd name="T74" fmla="*/ 68823691 w 408"/>
                <a:gd name="T75" fmla="*/ 222113290 h 578"/>
                <a:gd name="T76" fmla="*/ 70658673 w 408"/>
                <a:gd name="T77" fmla="*/ 217524376 h 578"/>
                <a:gd name="T78" fmla="*/ 111035067 w 408"/>
                <a:gd name="T79" fmla="*/ 214771299 h 578"/>
                <a:gd name="T80" fmla="*/ 116541367 w 408"/>
                <a:gd name="T81" fmla="*/ 217524376 h 578"/>
                <a:gd name="T82" fmla="*/ 118376349 w 408"/>
                <a:gd name="T83" fmla="*/ 257908719 h 578"/>
                <a:gd name="T84" fmla="*/ 116541367 w 408"/>
                <a:gd name="T85" fmla="*/ 263415551 h 578"/>
                <a:gd name="T86" fmla="*/ 76164973 w 408"/>
                <a:gd name="T87" fmla="*/ 265251388 h 5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8"/>
                <a:gd name="T133" fmla="*/ 0 h 578"/>
                <a:gd name="T134" fmla="*/ 408 w 408"/>
                <a:gd name="T135" fmla="*/ 578 h 5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8" h="578">
                  <a:moveTo>
                    <a:pt x="248" y="430"/>
                  </a:moveTo>
                  <a:lnTo>
                    <a:pt x="166" y="430"/>
                  </a:lnTo>
                  <a:lnTo>
                    <a:pt x="158" y="430"/>
                  </a:lnTo>
                  <a:lnTo>
                    <a:pt x="154" y="426"/>
                  </a:lnTo>
                  <a:lnTo>
                    <a:pt x="150" y="422"/>
                  </a:lnTo>
                  <a:lnTo>
                    <a:pt x="148" y="414"/>
                  </a:lnTo>
                  <a:lnTo>
                    <a:pt x="148" y="404"/>
                  </a:lnTo>
                  <a:lnTo>
                    <a:pt x="150" y="382"/>
                  </a:lnTo>
                  <a:lnTo>
                    <a:pt x="152" y="360"/>
                  </a:lnTo>
                  <a:lnTo>
                    <a:pt x="158" y="342"/>
                  </a:lnTo>
                  <a:lnTo>
                    <a:pt x="164" y="326"/>
                  </a:lnTo>
                  <a:lnTo>
                    <a:pt x="174" y="308"/>
                  </a:lnTo>
                  <a:lnTo>
                    <a:pt x="188" y="292"/>
                  </a:lnTo>
                  <a:lnTo>
                    <a:pt x="206" y="274"/>
                  </a:lnTo>
                  <a:lnTo>
                    <a:pt x="228" y="254"/>
                  </a:lnTo>
                  <a:lnTo>
                    <a:pt x="268" y="222"/>
                  </a:lnTo>
                  <a:lnTo>
                    <a:pt x="286" y="204"/>
                  </a:lnTo>
                  <a:lnTo>
                    <a:pt x="292" y="194"/>
                  </a:lnTo>
                  <a:lnTo>
                    <a:pt x="296" y="184"/>
                  </a:lnTo>
                  <a:lnTo>
                    <a:pt x="300" y="172"/>
                  </a:lnTo>
                  <a:lnTo>
                    <a:pt x="300" y="162"/>
                  </a:lnTo>
                  <a:lnTo>
                    <a:pt x="298" y="146"/>
                  </a:lnTo>
                  <a:lnTo>
                    <a:pt x="294" y="132"/>
                  </a:lnTo>
                  <a:lnTo>
                    <a:pt x="286" y="118"/>
                  </a:lnTo>
                  <a:lnTo>
                    <a:pt x="276" y="106"/>
                  </a:lnTo>
                  <a:lnTo>
                    <a:pt x="262" y="96"/>
                  </a:lnTo>
                  <a:lnTo>
                    <a:pt x="244" y="90"/>
                  </a:lnTo>
                  <a:lnTo>
                    <a:pt x="226" y="86"/>
                  </a:lnTo>
                  <a:lnTo>
                    <a:pt x="206" y="84"/>
                  </a:lnTo>
                  <a:lnTo>
                    <a:pt x="186" y="86"/>
                  </a:lnTo>
                  <a:lnTo>
                    <a:pt x="168" y="90"/>
                  </a:lnTo>
                  <a:lnTo>
                    <a:pt x="152" y="98"/>
                  </a:lnTo>
                  <a:lnTo>
                    <a:pt x="136" y="108"/>
                  </a:lnTo>
                  <a:lnTo>
                    <a:pt x="124" y="122"/>
                  </a:lnTo>
                  <a:lnTo>
                    <a:pt x="112" y="138"/>
                  </a:lnTo>
                  <a:lnTo>
                    <a:pt x="104" y="158"/>
                  </a:lnTo>
                  <a:lnTo>
                    <a:pt x="98" y="180"/>
                  </a:lnTo>
                  <a:lnTo>
                    <a:pt x="12" y="170"/>
                  </a:lnTo>
                  <a:lnTo>
                    <a:pt x="6" y="168"/>
                  </a:lnTo>
                  <a:lnTo>
                    <a:pt x="2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4" y="140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78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70" y="38"/>
                  </a:lnTo>
                  <a:lnTo>
                    <a:pt x="86" y="28"/>
                  </a:lnTo>
                  <a:lnTo>
                    <a:pt x="102" y="20"/>
                  </a:lnTo>
                  <a:lnTo>
                    <a:pt x="120" y="12"/>
                  </a:lnTo>
                  <a:lnTo>
                    <a:pt x="138" y="8"/>
                  </a:lnTo>
                  <a:lnTo>
                    <a:pt x="158" y="4"/>
                  </a:lnTo>
                  <a:lnTo>
                    <a:pt x="180" y="2"/>
                  </a:lnTo>
                  <a:lnTo>
                    <a:pt x="202" y="0"/>
                  </a:lnTo>
                  <a:lnTo>
                    <a:pt x="224" y="2"/>
                  </a:lnTo>
                  <a:lnTo>
                    <a:pt x="246" y="4"/>
                  </a:lnTo>
                  <a:lnTo>
                    <a:pt x="266" y="8"/>
                  </a:lnTo>
                  <a:lnTo>
                    <a:pt x="286" y="12"/>
                  </a:lnTo>
                  <a:lnTo>
                    <a:pt x="304" y="20"/>
                  </a:lnTo>
                  <a:lnTo>
                    <a:pt x="322" y="28"/>
                  </a:lnTo>
                  <a:lnTo>
                    <a:pt x="338" y="38"/>
                  </a:lnTo>
                  <a:lnTo>
                    <a:pt x="352" y="50"/>
                  </a:lnTo>
                  <a:lnTo>
                    <a:pt x="364" y="62"/>
                  </a:lnTo>
                  <a:lnTo>
                    <a:pt x="376" y="76"/>
                  </a:lnTo>
                  <a:lnTo>
                    <a:pt x="386" y="88"/>
                  </a:lnTo>
                  <a:lnTo>
                    <a:pt x="394" y="104"/>
                  </a:lnTo>
                  <a:lnTo>
                    <a:pt x="400" y="118"/>
                  </a:lnTo>
                  <a:lnTo>
                    <a:pt x="404" y="132"/>
                  </a:lnTo>
                  <a:lnTo>
                    <a:pt x="406" y="148"/>
                  </a:lnTo>
                  <a:lnTo>
                    <a:pt x="408" y="164"/>
                  </a:lnTo>
                  <a:lnTo>
                    <a:pt x="406" y="182"/>
                  </a:lnTo>
                  <a:lnTo>
                    <a:pt x="402" y="200"/>
                  </a:lnTo>
                  <a:lnTo>
                    <a:pt x="396" y="216"/>
                  </a:lnTo>
                  <a:lnTo>
                    <a:pt x="388" y="234"/>
                  </a:lnTo>
                  <a:lnTo>
                    <a:pt x="374" y="250"/>
                  </a:lnTo>
                  <a:lnTo>
                    <a:pt x="354" y="272"/>
                  </a:lnTo>
                  <a:lnTo>
                    <a:pt x="330" y="296"/>
                  </a:lnTo>
                  <a:lnTo>
                    <a:pt x="300" y="322"/>
                  </a:lnTo>
                  <a:lnTo>
                    <a:pt x="272" y="348"/>
                  </a:lnTo>
                  <a:lnTo>
                    <a:pt x="262" y="358"/>
                  </a:lnTo>
                  <a:lnTo>
                    <a:pt x="256" y="368"/>
                  </a:lnTo>
                  <a:lnTo>
                    <a:pt x="252" y="378"/>
                  </a:lnTo>
                  <a:lnTo>
                    <a:pt x="250" y="392"/>
                  </a:lnTo>
                  <a:lnTo>
                    <a:pt x="248" y="410"/>
                  </a:lnTo>
                  <a:lnTo>
                    <a:pt x="248" y="430"/>
                  </a:lnTo>
                  <a:close/>
                  <a:moveTo>
                    <a:pt x="166" y="578"/>
                  </a:moveTo>
                  <a:lnTo>
                    <a:pt x="166" y="578"/>
                  </a:lnTo>
                  <a:lnTo>
                    <a:pt x="158" y="578"/>
                  </a:lnTo>
                  <a:lnTo>
                    <a:pt x="154" y="574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484"/>
                  </a:lnTo>
                  <a:lnTo>
                    <a:pt x="150" y="478"/>
                  </a:lnTo>
                  <a:lnTo>
                    <a:pt x="154" y="474"/>
                  </a:lnTo>
                  <a:lnTo>
                    <a:pt x="158" y="470"/>
                  </a:lnTo>
                  <a:lnTo>
                    <a:pt x="166" y="468"/>
                  </a:lnTo>
                  <a:lnTo>
                    <a:pt x="242" y="468"/>
                  </a:lnTo>
                  <a:lnTo>
                    <a:pt x="250" y="470"/>
                  </a:lnTo>
                  <a:lnTo>
                    <a:pt x="254" y="474"/>
                  </a:lnTo>
                  <a:lnTo>
                    <a:pt x="258" y="478"/>
                  </a:lnTo>
                  <a:lnTo>
                    <a:pt x="258" y="484"/>
                  </a:lnTo>
                  <a:lnTo>
                    <a:pt x="258" y="562"/>
                  </a:lnTo>
                  <a:lnTo>
                    <a:pt x="258" y="568"/>
                  </a:lnTo>
                  <a:lnTo>
                    <a:pt x="254" y="574"/>
                  </a:lnTo>
                  <a:lnTo>
                    <a:pt x="250" y="578"/>
                  </a:lnTo>
                  <a:lnTo>
                    <a:pt x="242" y="578"/>
                  </a:lnTo>
                  <a:lnTo>
                    <a:pt x="166" y="57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800">
                <a:solidFill>
                  <a:srgbClr val="000000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25625" name="组合 22"/>
          <p:cNvGrpSpPr>
            <a:grpSpLocks/>
          </p:cNvGrpSpPr>
          <p:nvPr/>
        </p:nvGrpSpPr>
        <p:grpSpPr bwMode="auto">
          <a:xfrm>
            <a:off x="1072754" y="1826419"/>
            <a:ext cx="1008459" cy="1008460"/>
            <a:chOff x="0" y="0"/>
            <a:chExt cx="1403797" cy="1403797"/>
          </a:xfrm>
        </p:grpSpPr>
        <p:sp>
          <p:nvSpPr>
            <p:cNvPr id="25626" name="椭圆 23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975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  <p:grpSp>
          <p:nvGrpSpPr>
            <p:cNvPr id="25627" name="组合 24"/>
            <p:cNvGrpSpPr>
              <a:grpSpLocks/>
            </p:cNvGrpSpPr>
            <p:nvPr/>
          </p:nvGrpSpPr>
          <p:grpSpPr bwMode="auto">
            <a:xfrm>
              <a:off x="282958" y="324214"/>
              <a:ext cx="799244" cy="731504"/>
              <a:chOff x="0" y="0"/>
              <a:chExt cx="550987" cy="504288"/>
            </a:xfrm>
          </p:grpSpPr>
          <p:sp>
            <p:nvSpPr>
              <p:cNvPr id="25628" name="Freeform 26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57759" cy="359114"/>
              </a:xfrm>
              <a:custGeom>
                <a:avLst/>
                <a:gdLst>
                  <a:gd name="T0" fmla="*/ 51 w 52"/>
                  <a:gd name="T1" fmla="*/ 27 h 52"/>
                  <a:gd name="T2" fmla="*/ 46 w 52"/>
                  <a:gd name="T3" fmla="*/ 23 h 52"/>
                  <a:gd name="T4" fmla="*/ 52 w 52"/>
                  <a:gd name="T5" fmla="*/ 20 h 52"/>
                  <a:gd name="T6" fmla="*/ 49 w 52"/>
                  <a:gd name="T7" fmla="*/ 13 h 52"/>
                  <a:gd name="T8" fmla="*/ 47 w 52"/>
                  <a:gd name="T9" fmla="*/ 12 h 52"/>
                  <a:gd name="T10" fmla="*/ 40 w 52"/>
                  <a:gd name="T11" fmla="*/ 13 h 52"/>
                  <a:gd name="T12" fmla="*/ 43 w 52"/>
                  <a:gd name="T13" fmla="*/ 7 h 52"/>
                  <a:gd name="T14" fmla="*/ 37 w 52"/>
                  <a:gd name="T15" fmla="*/ 2 h 52"/>
                  <a:gd name="T16" fmla="*/ 32 w 52"/>
                  <a:gd name="T17" fmla="*/ 7 h 52"/>
                  <a:gd name="T18" fmla="*/ 29 w 52"/>
                  <a:gd name="T19" fmla="*/ 1 h 52"/>
                  <a:gd name="T20" fmla="*/ 27 w 52"/>
                  <a:gd name="T21" fmla="*/ 0 h 52"/>
                  <a:gd name="T22" fmla="*/ 19 w 52"/>
                  <a:gd name="T23" fmla="*/ 2 h 52"/>
                  <a:gd name="T24" fmla="*/ 18 w 52"/>
                  <a:gd name="T25" fmla="*/ 9 h 52"/>
                  <a:gd name="T26" fmla="*/ 12 w 52"/>
                  <a:gd name="T27" fmla="*/ 4 h 52"/>
                  <a:gd name="T28" fmla="*/ 6 w 52"/>
                  <a:gd name="T29" fmla="*/ 10 h 52"/>
                  <a:gd name="T30" fmla="*/ 10 w 52"/>
                  <a:gd name="T31" fmla="*/ 15 h 52"/>
                  <a:gd name="T32" fmla="*/ 3 w 52"/>
                  <a:gd name="T33" fmla="*/ 16 h 52"/>
                  <a:gd name="T34" fmla="*/ 2 w 52"/>
                  <a:gd name="T35" fmla="*/ 17 h 52"/>
                  <a:gd name="T36" fmla="*/ 0 w 52"/>
                  <a:gd name="T37" fmla="*/ 25 h 52"/>
                  <a:gd name="T38" fmla="*/ 7 w 52"/>
                  <a:gd name="T39" fmla="*/ 27 h 52"/>
                  <a:gd name="T40" fmla="*/ 2 w 52"/>
                  <a:gd name="T41" fmla="*/ 31 h 52"/>
                  <a:gd name="T42" fmla="*/ 4 w 52"/>
                  <a:gd name="T43" fmla="*/ 39 h 52"/>
                  <a:gd name="T44" fmla="*/ 6 w 52"/>
                  <a:gd name="T45" fmla="*/ 40 h 52"/>
                  <a:gd name="T46" fmla="*/ 12 w 52"/>
                  <a:gd name="T47" fmla="*/ 40 h 52"/>
                  <a:gd name="T48" fmla="*/ 10 w 52"/>
                  <a:gd name="T49" fmla="*/ 47 h 52"/>
                  <a:gd name="T50" fmla="*/ 17 w 52"/>
                  <a:gd name="T51" fmla="*/ 50 h 52"/>
                  <a:gd name="T52" fmla="*/ 21 w 52"/>
                  <a:gd name="T53" fmla="*/ 45 h 52"/>
                  <a:gd name="T54" fmla="*/ 23 w 52"/>
                  <a:gd name="T55" fmla="*/ 51 h 52"/>
                  <a:gd name="T56" fmla="*/ 24 w 52"/>
                  <a:gd name="T57" fmla="*/ 52 h 52"/>
                  <a:gd name="T58" fmla="*/ 32 w 52"/>
                  <a:gd name="T59" fmla="*/ 52 h 52"/>
                  <a:gd name="T60" fmla="*/ 33 w 52"/>
                  <a:gd name="T61" fmla="*/ 50 h 52"/>
                  <a:gd name="T62" fmla="*/ 35 w 52"/>
                  <a:gd name="T63" fmla="*/ 44 h 52"/>
                  <a:gd name="T64" fmla="*/ 40 w 52"/>
                  <a:gd name="T65" fmla="*/ 48 h 52"/>
                  <a:gd name="T66" fmla="*/ 46 w 52"/>
                  <a:gd name="T67" fmla="*/ 43 h 52"/>
                  <a:gd name="T68" fmla="*/ 46 w 52"/>
                  <a:gd name="T69" fmla="*/ 41 h 52"/>
                  <a:gd name="T70" fmla="*/ 43 w 52"/>
                  <a:gd name="T71" fmla="*/ 35 h 52"/>
                  <a:gd name="T72" fmla="*/ 50 w 52"/>
                  <a:gd name="T73" fmla="*/ 36 h 52"/>
                  <a:gd name="T74" fmla="*/ 52 w 52"/>
                  <a:gd name="T75" fmla="*/ 29 h 52"/>
                  <a:gd name="T76" fmla="*/ 33 w 52"/>
                  <a:gd name="T77" fmla="*/ 28 h 52"/>
                  <a:gd name="T78" fmla="*/ 19 w 52"/>
                  <a:gd name="T79" fmla="*/ 25 h 52"/>
                  <a:gd name="T80" fmla="*/ 33 w 52"/>
                  <a:gd name="T81" fmla="*/ 28 h 5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2"/>
                  <a:gd name="T124" fmla="*/ 0 h 52"/>
                  <a:gd name="T125" fmla="*/ 52 w 52"/>
                  <a:gd name="T126" fmla="*/ 52 h 5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800">
                  <a:solidFill>
                    <a:srgbClr val="000000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endParaRPr>
              </a:p>
            </p:txBody>
          </p:sp>
          <p:sp>
            <p:nvSpPr>
              <p:cNvPr id="25629" name="Freeform 27"/>
              <p:cNvSpPr>
                <a:spLocks noEditPoints="1" noChangeArrowheads="1"/>
              </p:cNvSpPr>
              <p:nvPr/>
            </p:nvSpPr>
            <p:spPr bwMode="auto">
              <a:xfrm>
                <a:off x="296538" y="248324"/>
                <a:ext cx="254449" cy="255964"/>
              </a:xfrm>
              <a:custGeom>
                <a:avLst/>
                <a:gdLst>
                  <a:gd name="T0" fmla="*/ 33 w 37"/>
                  <a:gd name="T1" fmla="*/ 29 h 37"/>
                  <a:gd name="T2" fmla="*/ 31 w 37"/>
                  <a:gd name="T3" fmla="*/ 24 h 37"/>
                  <a:gd name="T4" fmla="*/ 36 w 37"/>
                  <a:gd name="T5" fmla="*/ 25 h 37"/>
                  <a:gd name="T6" fmla="*/ 37 w 37"/>
                  <a:gd name="T7" fmla="*/ 20 h 37"/>
                  <a:gd name="T8" fmla="*/ 36 w 37"/>
                  <a:gd name="T9" fmla="*/ 18 h 37"/>
                  <a:gd name="T10" fmla="*/ 32 w 37"/>
                  <a:gd name="T11" fmla="*/ 16 h 37"/>
                  <a:gd name="T12" fmla="*/ 37 w 37"/>
                  <a:gd name="T13" fmla="*/ 14 h 37"/>
                  <a:gd name="T14" fmla="*/ 35 w 37"/>
                  <a:gd name="T15" fmla="*/ 9 h 37"/>
                  <a:gd name="T16" fmla="*/ 30 w 37"/>
                  <a:gd name="T17" fmla="*/ 10 h 37"/>
                  <a:gd name="T18" fmla="*/ 31 w 37"/>
                  <a:gd name="T19" fmla="*/ 5 h 37"/>
                  <a:gd name="T20" fmla="*/ 30 w 37"/>
                  <a:gd name="T21" fmla="*/ 4 h 37"/>
                  <a:gd name="T22" fmla="*/ 24 w 37"/>
                  <a:gd name="T23" fmla="*/ 2 h 37"/>
                  <a:gd name="T24" fmla="*/ 21 w 37"/>
                  <a:gd name="T25" fmla="*/ 5 h 37"/>
                  <a:gd name="T26" fmla="*/ 19 w 37"/>
                  <a:gd name="T27" fmla="*/ 0 h 37"/>
                  <a:gd name="T28" fmla="*/ 14 w 37"/>
                  <a:gd name="T29" fmla="*/ 1 h 37"/>
                  <a:gd name="T30" fmla="*/ 14 w 37"/>
                  <a:gd name="T31" fmla="*/ 5 h 37"/>
                  <a:gd name="T32" fmla="*/ 10 w 37"/>
                  <a:gd name="T33" fmla="*/ 3 h 37"/>
                  <a:gd name="T34" fmla="*/ 8 w 37"/>
                  <a:gd name="T35" fmla="*/ 3 h 37"/>
                  <a:gd name="T36" fmla="*/ 4 w 37"/>
                  <a:gd name="T37" fmla="*/ 7 h 37"/>
                  <a:gd name="T38" fmla="*/ 7 w 37"/>
                  <a:gd name="T39" fmla="*/ 11 h 37"/>
                  <a:gd name="T40" fmla="*/ 3 w 37"/>
                  <a:gd name="T41" fmla="*/ 11 h 37"/>
                  <a:gd name="T42" fmla="*/ 0 w 37"/>
                  <a:gd name="T43" fmla="*/ 17 h 37"/>
                  <a:gd name="T44" fmla="*/ 1 w 37"/>
                  <a:gd name="T45" fmla="*/ 18 h 37"/>
                  <a:gd name="T46" fmla="*/ 5 w 37"/>
                  <a:gd name="T47" fmla="*/ 20 h 37"/>
                  <a:gd name="T48" fmla="*/ 1 w 37"/>
                  <a:gd name="T49" fmla="*/ 23 h 37"/>
                  <a:gd name="T50" fmla="*/ 4 w 37"/>
                  <a:gd name="T51" fmla="*/ 28 h 37"/>
                  <a:gd name="T52" fmla="*/ 8 w 37"/>
                  <a:gd name="T53" fmla="*/ 27 h 37"/>
                  <a:gd name="T54" fmla="*/ 7 w 37"/>
                  <a:gd name="T55" fmla="*/ 31 h 37"/>
                  <a:gd name="T56" fmla="*/ 7 w 37"/>
                  <a:gd name="T57" fmla="*/ 33 h 37"/>
                  <a:gd name="T58" fmla="*/ 12 w 37"/>
                  <a:gd name="T59" fmla="*/ 35 h 37"/>
                  <a:gd name="T60" fmla="*/ 13 w 37"/>
                  <a:gd name="T61" fmla="*/ 35 h 37"/>
                  <a:gd name="T62" fmla="*/ 17 w 37"/>
                  <a:gd name="T63" fmla="*/ 32 h 37"/>
                  <a:gd name="T64" fmla="*/ 17 w 37"/>
                  <a:gd name="T65" fmla="*/ 37 h 37"/>
                  <a:gd name="T66" fmla="*/ 23 w 37"/>
                  <a:gd name="T67" fmla="*/ 36 h 37"/>
                  <a:gd name="T68" fmla="*/ 24 w 37"/>
                  <a:gd name="T69" fmla="*/ 35 h 37"/>
                  <a:gd name="T70" fmla="*/ 25 w 37"/>
                  <a:gd name="T71" fmla="*/ 31 h 37"/>
                  <a:gd name="T72" fmla="*/ 28 w 37"/>
                  <a:gd name="T73" fmla="*/ 34 h 37"/>
                  <a:gd name="T74" fmla="*/ 33 w 37"/>
                  <a:gd name="T75" fmla="*/ 30 h 37"/>
                  <a:gd name="T76" fmla="*/ 22 w 37"/>
                  <a:gd name="T77" fmla="*/ 22 h 37"/>
                  <a:gd name="T78" fmla="*/ 15 w 37"/>
                  <a:gd name="T79" fmla="*/ 15 h 37"/>
                  <a:gd name="T80" fmla="*/ 22 w 37"/>
                  <a:gd name="T81" fmla="*/ 22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"/>
                  <a:gd name="T124" fmla="*/ 0 h 37"/>
                  <a:gd name="T125" fmla="*/ 37 w 3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800">
                  <a:solidFill>
                    <a:srgbClr val="000000"/>
                  </a:solidFill>
                  <a:latin typeface="方正兰亭黑_GBK" pitchFamily="2" charset="-122"/>
                  <a:ea typeface="方正兰亭黑_GBK" pitchFamily="2" charset="-122"/>
                  <a:sym typeface="方正兰亭黑_GBK" pitchFamily="2" charset="-122"/>
                </a:endParaRPr>
              </a:p>
            </p:txBody>
          </p:sp>
        </p:grpSp>
      </p:grpSp>
      <p:grpSp>
        <p:nvGrpSpPr>
          <p:cNvPr id="25630" name="组合 27"/>
          <p:cNvGrpSpPr>
            <a:grpSpLocks/>
          </p:cNvGrpSpPr>
          <p:nvPr/>
        </p:nvGrpSpPr>
        <p:grpSpPr bwMode="auto">
          <a:xfrm>
            <a:off x="7072313" y="1826419"/>
            <a:ext cx="1009650" cy="1008460"/>
            <a:chOff x="0" y="0"/>
            <a:chExt cx="1403797" cy="1403797"/>
          </a:xfrm>
        </p:grpSpPr>
        <p:sp>
          <p:nvSpPr>
            <p:cNvPr id="25631" name="椭圆 28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975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  <p:sp>
          <p:nvSpPr>
            <p:cNvPr id="25632" name="Freeform 41"/>
            <p:cNvSpPr>
              <a:spLocks noEditPoints="1" noChangeArrowheads="1"/>
            </p:cNvSpPr>
            <p:nvPr/>
          </p:nvSpPr>
          <p:spPr bwMode="auto">
            <a:xfrm>
              <a:off x="363893" y="385180"/>
              <a:ext cx="661930" cy="531751"/>
            </a:xfrm>
            <a:custGeom>
              <a:avLst/>
              <a:gdLst>
                <a:gd name="T0" fmla="*/ 1176335871 w 72"/>
                <a:gd name="T1" fmla="*/ 232073966 h 58"/>
                <a:gd name="T2" fmla="*/ 2147483647 w 72"/>
                <a:gd name="T3" fmla="*/ 232073966 h 58"/>
                <a:gd name="T4" fmla="*/ 2147483647 w 72"/>
                <a:gd name="T5" fmla="*/ 510570880 h 58"/>
                <a:gd name="T6" fmla="*/ 2147483647 w 72"/>
                <a:gd name="T7" fmla="*/ 510570880 h 58"/>
                <a:gd name="T8" fmla="*/ 2147483647 w 72"/>
                <a:gd name="T9" fmla="*/ 185664591 h 58"/>
                <a:gd name="T10" fmla="*/ 2147483647 w 72"/>
                <a:gd name="T11" fmla="*/ 0 h 58"/>
                <a:gd name="T12" fmla="*/ 1129279435 w 72"/>
                <a:gd name="T13" fmla="*/ 0 h 58"/>
                <a:gd name="T14" fmla="*/ 941067411 w 72"/>
                <a:gd name="T15" fmla="*/ 185664591 h 58"/>
                <a:gd name="T16" fmla="*/ 941067411 w 72"/>
                <a:gd name="T17" fmla="*/ 510570880 h 58"/>
                <a:gd name="T18" fmla="*/ 1176335871 w 72"/>
                <a:gd name="T19" fmla="*/ 510570880 h 58"/>
                <a:gd name="T20" fmla="*/ 1176335871 w 72"/>
                <a:gd name="T21" fmla="*/ 232073966 h 58"/>
                <a:gd name="T22" fmla="*/ 0 w 72"/>
                <a:gd name="T23" fmla="*/ 881893143 h 58"/>
                <a:gd name="T24" fmla="*/ 0 w 72"/>
                <a:gd name="T25" fmla="*/ 2147483647 h 58"/>
                <a:gd name="T26" fmla="*/ 235268568 w 72"/>
                <a:gd name="T27" fmla="*/ 2147483647 h 58"/>
                <a:gd name="T28" fmla="*/ 470530276 w 72"/>
                <a:gd name="T29" fmla="*/ 2147483647 h 58"/>
                <a:gd name="T30" fmla="*/ 470530276 w 72"/>
                <a:gd name="T31" fmla="*/ 649812471 h 58"/>
                <a:gd name="T32" fmla="*/ 235268568 w 72"/>
                <a:gd name="T33" fmla="*/ 649812471 h 58"/>
                <a:gd name="T34" fmla="*/ 0 w 72"/>
                <a:gd name="T35" fmla="*/ 881893143 h 58"/>
                <a:gd name="T36" fmla="*/ 658749160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649812471 h 58"/>
                <a:gd name="T42" fmla="*/ 658749160 w 72"/>
                <a:gd name="T43" fmla="*/ 649812471 h 58"/>
                <a:gd name="T44" fmla="*/ 658749160 w 72"/>
                <a:gd name="T45" fmla="*/ 2147483647 h 58"/>
                <a:gd name="T46" fmla="*/ 2147483647 w 72"/>
                <a:gd name="T47" fmla="*/ 649812471 h 58"/>
                <a:gd name="T48" fmla="*/ 2147483647 w 72"/>
                <a:gd name="T49" fmla="*/ 649812471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881893143 h 58"/>
                <a:gd name="T58" fmla="*/ 2147483647 w 72"/>
                <a:gd name="T59" fmla="*/ 649812471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800">
                <a:solidFill>
                  <a:srgbClr val="000000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endParaRPr>
            </a:p>
          </p:txBody>
        </p:sp>
      </p:grpSp>
      <p:sp>
        <p:nvSpPr>
          <p:cNvPr id="25633" name="矩形 47"/>
          <p:cNvSpPr>
            <a:spLocks noChangeArrowheads="1"/>
          </p:cNvSpPr>
          <p:nvPr/>
        </p:nvSpPr>
        <p:spPr bwMode="auto">
          <a:xfrm>
            <a:off x="2600325" y="2565798"/>
            <a:ext cx="3943350" cy="8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51430" tIns="25715" rIns="51430" bIns="2571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rgbClr val="595959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013"/>
          </a:p>
        </p:txBody>
      </p:sp>
      <p:sp>
        <p:nvSpPr>
          <p:cNvPr id="25639" name="文本框 36"/>
          <p:cNvSpPr>
            <a:spLocks noChangeArrowheads="1"/>
          </p:cNvSpPr>
          <p:nvPr/>
        </p:nvSpPr>
        <p:spPr bwMode="auto">
          <a:xfrm>
            <a:off x="2159794" y="3709987"/>
            <a:ext cx="2157413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5640" name="文本框 37"/>
          <p:cNvSpPr>
            <a:spLocks noChangeArrowheads="1"/>
          </p:cNvSpPr>
          <p:nvPr/>
        </p:nvSpPr>
        <p:spPr bwMode="auto">
          <a:xfrm>
            <a:off x="4832748" y="3698081"/>
            <a:ext cx="2149078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5641" name="文本框 44"/>
          <p:cNvSpPr>
            <a:spLocks noChangeArrowheads="1"/>
          </p:cNvSpPr>
          <p:nvPr/>
        </p:nvSpPr>
        <p:spPr bwMode="auto">
          <a:xfrm>
            <a:off x="2159794" y="1457326"/>
            <a:ext cx="2157413" cy="75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5642" name="文本框 45"/>
          <p:cNvSpPr>
            <a:spLocks noChangeArrowheads="1"/>
          </p:cNvSpPr>
          <p:nvPr/>
        </p:nvSpPr>
        <p:spPr bwMode="auto">
          <a:xfrm>
            <a:off x="2164557" y="1101329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团队管理</a:t>
            </a:r>
            <a:endParaRPr lang="zh-CN" altLang="en-US" sz="1013"/>
          </a:p>
        </p:txBody>
      </p:sp>
      <p:sp>
        <p:nvSpPr>
          <p:cNvPr id="25643" name="文本框 46"/>
          <p:cNvSpPr>
            <a:spLocks noChangeArrowheads="1"/>
          </p:cNvSpPr>
          <p:nvPr/>
        </p:nvSpPr>
        <p:spPr bwMode="auto">
          <a:xfrm>
            <a:off x="4832748" y="1457325"/>
            <a:ext cx="2149078" cy="87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</a:p>
          <a:p>
            <a:pPr>
              <a:lnSpc>
                <a:spcPct val="120000"/>
              </a:lnSpc>
            </a:pPr>
            <a:endParaRPr lang="zh-CN" altLang="en-US" sz="10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5644" name="文本框 47"/>
          <p:cNvSpPr>
            <a:spLocks noChangeArrowheads="1"/>
          </p:cNvSpPr>
          <p:nvPr/>
        </p:nvSpPr>
        <p:spPr bwMode="auto">
          <a:xfrm>
            <a:off x="6010276" y="1101329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项目管理</a:t>
            </a:r>
            <a:endParaRPr lang="zh-CN" altLang="en-US" sz="1013"/>
          </a:p>
        </p:txBody>
      </p:sp>
      <p:sp>
        <p:nvSpPr>
          <p:cNvPr id="25645" name="矩形 47"/>
          <p:cNvSpPr>
            <a:spLocks noChangeArrowheads="1"/>
          </p:cNvSpPr>
          <p:nvPr/>
        </p:nvSpPr>
        <p:spPr bwMode="auto">
          <a:xfrm>
            <a:off x="2595563" y="2569369"/>
            <a:ext cx="3943350" cy="8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51430" tIns="25715" rIns="51430" bIns="2571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1562427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75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75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5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5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750"/>
                                        <p:tgtEl>
                                          <p:spTgt spid="2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75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6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0" dur="500"/>
                                        <p:tgtEl>
                                          <p:spTgt spid="2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500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2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5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2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5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9" dur="500"/>
                                        <p:tgtEl>
                                          <p:spTgt spid="25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9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bldLvl="0" autoUpdateAnimBg="0"/>
      <p:bldP spid="25609" grpId="0" bldLvl="0" autoUpdateAnimBg="0"/>
      <p:bldP spid="25616" grpId="0" bldLvl="0" autoUpdateAnimBg="0"/>
      <p:bldP spid="25617" grpId="0" bldLvl="0" autoUpdateAnimBg="0"/>
      <p:bldP spid="25618" grpId="0" bldLvl="0" autoUpdateAnimBg="0"/>
      <p:bldP spid="25619" grpId="0" bldLvl="0" autoUpdateAnimBg="0"/>
      <p:bldP spid="25620" grpId="0" bldLvl="0" autoUpdateAnimBg="0"/>
      <p:bldP spid="25621" grpId="0" bldLvl="0" autoUpdateAnimBg="0"/>
      <p:bldP spid="25633" grpId="0" bldLvl="0" autoUpdateAnimBg="0"/>
      <p:bldP spid="25639" grpId="0" bldLvl="0" autoUpdateAnimBg="0"/>
      <p:bldP spid="25640" grpId="0" bldLvl="0" autoUpdateAnimBg="0"/>
      <p:bldP spid="25641" grpId="0" bldLvl="0" autoUpdateAnimBg="0"/>
      <p:bldP spid="25642" grpId="0" bldLvl="0" autoUpdateAnimBg="0"/>
      <p:bldP spid="25643" grpId="0" bldLvl="0" autoUpdateAnimBg="0"/>
      <p:bldP spid="25644" grpId="0" bldLvl="0" autoUpdateAnimBg="0"/>
      <p:bldP spid="25645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graphicFrame>
        <p:nvGraphicFramePr>
          <p:cNvPr id="7" name="Chart 6"/>
          <p:cNvGraphicFramePr/>
          <p:nvPr/>
        </p:nvGraphicFramePr>
        <p:xfrm>
          <a:off x="609600" y="971550"/>
          <a:ext cx="7772400" cy="226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16600" y="3551200"/>
            <a:ext cx="8466496" cy="849350"/>
            <a:chOff x="316600" y="3551200"/>
            <a:chExt cx="8466496" cy="84935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316600" y="3551200"/>
              <a:ext cx="1684696" cy="74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产品安全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078379" y="3578467"/>
              <a:ext cx="1684696" cy="74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分销网络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3710826" y="3573234"/>
              <a:ext cx="1722191" cy="8273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产品开发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420277" y="3551200"/>
              <a:ext cx="1722191" cy="7511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市场策略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7098400" y="3568369"/>
              <a:ext cx="1684696" cy="74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1200" b="1" i="1" dirty="0">
                  <a:solidFill>
                    <a:schemeClr val="bg1"/>
                  </a:solidFill>
                  <a:latin typeface="+mn-ea"/>
                </a:rPr>
                <a:t>头脑风暴</a:t>
              </a:r>
              <a:br>
                <a:rPr lang="en-US" sz="1200" b="1" i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9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sz="900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847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fld id="{22E5C488-7E2A-414E-A103-9FCBE761FB7C}" type="slidenum">
              <a:rPr lang="zh-CN" altLang="en-US"/>
              <a:pPr/>
              <a:t>25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0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250256 w 808522"/>
              <a:gd name="T1" fmla="*/ 0 h 510140"/>
              <a:gd name="T2" fmla="*/ 255070 w 808522"/>
              <a:gd name="T3" fmla="*/ 0 h 510140"/>
              <a:gd name="T4" fmla="*/ 808522 w 808522"/>
              <a:gd name="T5" fmla="*/ 0 h 510140"/>
              <a:gd name="T6" fmla="*/ 808522 w 808522"/>
              <a:gd name="T7" fmla="*/ 510139 h 510140"/>
              <a:gd name="T8" fmla="*/ 255080 w 808522"/>
              <a:gd name="T9" fmla="*/ 510139 h 510140"/>
              <a:gd name="T10" fmla="*/ 255070 w 808522"/>
              <a:gd name="T11" fmla="*/ 510140 h 510140"/>
              <a:gd name="T12" fmla="*/ 255060 w 808522"/>
              <a:gd name="T13" fmla="*/ 510139 h 510140"/>
              <a:gd name="T14" fmla="*/ 250256 w 808522"/>
              <a:gd name="T15" fmla="*/ 510139 h 510140"/>
              <a:gd name="T16" fmla="*/ 250256 w 808522"/>
              <a:gd name="T17" fmla="*/ 509655 h 510140"/>
              <a:gd name="T18" fmla="*/ 203664 w 808522"/>
              <a:gd name="T19" fmla="*/ 504958 h 510140"/>
              <a:gd name="T20" fmla="*/ 0 w 808522"/>
              <a:gd name="T21" fmla="*/ 255070 h 510140"/>
              <a:gd name="T22" fmla="*/ 203664 w 808522"/>
              <a:gd name="T23" fmla="*/ 5182 h 510140"/>
              <a:gd name="T24" fmla="*/ 250256 w 808522"/>
              <a:gd name="T25" fmla="*/ 485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F2F2F2">
              <a:alpha val="2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131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1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05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48132" name="组合 5"/>
          <p:cNvGrpSpPr>
            <a:grpSpLocks/>
          </p:cNvGrpSpPr>
          <p:nvPr/>
        </p:nvGrpSpPr>
        <p:grpSpPr bwMode="auto">
          <a:xfrm>
            <a:off x="1113235" y="2419350"/>
            <a:ext cx="2964656" cy="332185"/>
            <a:chOff x="0" y="0"/>
            <a:chExt cx="3952876" cy="441648"/>
          </a:xfrm>
        </p:grpSpPr>
        <p:sp>
          <p:nvSpPr>
            <p:cNvPr id="48133" name="圆角矩形 2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34" name="圆角矩形 3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35" name="圆角矩形 4"/>
            <p:cNvSpPr>
              <a:spLocks noChangeArrowheads="1"/>
            </p:cNvSpPr>
            <p:nvPr/>
          </p:nvSpPr>
          <p:spPr bwMode="auto">
            <a:xfrm>
              <a:off x="3128963" y="13023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36" name="文本框 34"/>
            <p:cNvSpPr>
              <a:spLocks noChangeArrowheads="1"/>
            </p:cNvSpPr>
            <p:nvPr/>
          </p:nvSpPr>
          <p:spPr bwMode="auto">
            <a:xfrm>
              <a:off x="1157180" y="45035"/>
              <a:ext cx="1648045" cy="368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ea typeface="方正兰亭黑_GBK" pitchFamily="2" charset="-122"/>
                  <a:sym typeface="Arial" panose="020B0604020202020204" pitchFamily="34" charset="0"/>
                </a:rPr>
                <a:t>TEXT HERE</a:t>
              </a:r>
              <a:endParaRPr lang="zh-CN" altLang="en-US" sz="1200" baseline="-30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37" name="文本框 37"/>
            <p:cNvSpPr>
              <a:spLocks noChangeArrowheads="1"/>
            </p:cNvSpPr>
            <p:nvPr/>
          </p:nvSpPr>
          <p:spPr bwMode="auto">
            <a:xfrm>
              <a:off x="3128962" y="43112"/>
              <a:ext cx="823914" cy="36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75">
                  <a:solidFill>
                    <a:srgbClr val="323F4F"/>
                  </a:solidFill>
                  <a:ea typeface="方正兰亭黑_GBK" pitchFamily="2" charset="-122"/>
                  <a:sym typeface="Arial" panose="020B0604020202020204" pitchFamily="34" charset="0"/>
                </a:rPr>
                <a:t>60%</a:t>
              </a:r>
              <a:endParaRPr lang="zh-CN" altLang="en-US" sz="975" baseline="-30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38" name="文本框 41"/>
            <p:cNvSpPr>
              <a:spLocks noChangeArrowheads="1"/>
            </p:cNvSpPr>
            <p:nvPr/>
          </p:nvSpPr>
          <p:spPr bwMode="auto">
            <a:xfrm>
              <a:off x="0" y="30087"/>
              <a:ext cx="823914" cy="36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75">
                  <a:solidFill>
                    <a:srgbClr val="323F4F"/>
                  </a:solidFill>
                  <a:ea typeface="方正兰亭黑_GBK" pitchFamily="2" charset="-122"/>
                  <a:sym typeface="Arial" panose="020B0604020202020204" pitchFamily="34" charset="0"/>
                </a:rPr>
                <a:t>40%</a:t>
              </a:r>
              <a:endParaRPr lang="zh-CN" altLang="en-US" sz="975" baseline="-30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139" name="组合 6"/>
          <p:cNvGrpSpPr>
            <a:grpSpLocks/>
          </p:cNvGrpSpPr>
          <p:nvPr/>
        </p:nvGrpSpPr>
        <p:grpSpPr bwMode="auto">
          <a:xfrm>
            <a:off x="1113235" y="2957513"/>
            <a:ext cx="2964656" cy="325041"/>
            <a:chOff x="0" y="0"/>
            <a:chExt cx="3952876" cy="433388"/>
          </a:xfrm>
        </p:grpSpPr>
        <p:sp>
          <p:nvSpPr>
            <p:cNvPr id="48140" name="圆角矩形 7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41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42" name="圆角矩形 9"/>
            <p:cNvSpPr>
              <a:spLocks noChangeArrowheads="1"/>
            </p:cNvSpPr>
            <p:nvPr/>
          </p:nvSpPr>
          <p:spPr bwMode="auto">
            <a:xfrm>
              <a:off x="3128963" y="4763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43" name="文本框 32"/>
            <p:cNvSpPr>
              <a:spLocks noChangeArrowheads="1"/>
            </p:cNvSpPr>
            <p:nvPr/>
          </p:nvSpPr>
          <p:spPr bwMode="auto">
            <a:xfrm>
              <a:off x="1157180" y="45035"/>
              <a:ext cx="16480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ea typeface="方正兰亭黑_GBK" pitchFamily="2" charset="-122"/>
                  <a:sym typeface="Arial" panose="020B0604020202020204" pitchFamily="34" charset="0"/>
                </a:rPr>
                <a:t>TEXT HERE</a:t>
              </a:r>
              <a:endParaRPr lang="zh-CN" altLang="en-US" sz="1200" baseline="-30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44" name="文本框 38"/>
            <p:cNvSpPr>
              <a:spLocks noChangeArrowheads="1"/>
            </p:cNvSpPr>
            <p:nvPr/>
          </p:nvSpPr>
          <p:spPr bwMode="auto">
            <a:xfrm>
              <a:off x="3128962" y="34853"/>
              <a:ext cx="823914" cy="3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75">
                  <a:solidFill>
                    <a:srgbClr val="323F4F"/>
                  </a:solidFill>
                  <a:ea typeface="方正兰亭黑_GBK" pitchFamily="2" charset="-122"/>
                  <a:sym typeface="Arial" panose="020B0604020202020204" pitchFamily="34" charset="0"/>
                </a:rPr>
                <a:t>70%</a:t>
              </a:r>
              <a:endParaRPr lang="zh-CN" altLang="en-US" sz="975" baseline="-30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45" name="文本框 42"/>
            <p:cNvSpPr>
              <a:spLocks noChangeArrowheads="1"/>
            </p:cNvSpPr>
            <p:nvPr/>
          </p:nvSpPr>
          <p:spPr bwMode="auto">
            <a:xfrm>
              <a:off x="0" y="30088"/>
              <a:ext cx="823914" cy="3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75">
                  <a:solidFill>
                    <a:srgbClr val="323F4F"/>
                  </a:solidFill>
                  <a:ea typeface="方正兰亭黑_GBK" pitchFamily="2" charset="-122"/>
                  <a:sym typeface="Arial" panose="020B0604020202020204" pitchFamily="34" charset="0"/>
                </a:rPr>
                <a:t>30%</a:t>
              </a:r>
              <a:endParaRPr lang="zh-CN" altLang="en-US" sz="975" baseline="-30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146" name="组合 16"/>
          <p:cNvGrpSpPr>
            <a:grpSpLocks/>
          </p:cNvGrpSpPr>
          <p:nvPr/>
        </p:nvGrpSpPr>
        <p:grpSpPr bwMode="auto">
          <a:xfrm>
            <a:off x="1113235" y="3488531"/>
            <a:ext cx="2964656" cy="325041"/>
            <a:chOff x="0" y="0"/>
            <a:chExt cx="3952876" cy="433388"/>
          </a:xfrm>
        </p:grpSpPr>
        <p:sp>
          <p:nvSpPr>
            <p:cNvPr id="48147" name="圆角矩形 10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48" name="圆角矩形 11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49" name="圆角矩形 12"/>
            <p:cNvSpPr>
              <a:spLocks noChangeArrowheads="1"/>
            </p:cNvSpPr>
            <p:nvPr/>
          </p:nvSpPr>
          <p:spPr bwMode="auto">
            <a:xfrm>
              <a:off x="3128963" y="4763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50" name="文本框 33"/>
            <p:cNvSpPr>
              <a:spLocks noChangeArrowheads="1"/>
            </p:cNvSpPr>
            <p:nvPr/>
          </p:nvSpPr>
          <p:spPr bwMode="auto">
            <a:xfrm>
              <a:off x="1157180" y="45035"/>
              <a:ext cx="16480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ea typeface="方正兰亭黑_GBK" pitchFamily="2" charset="-122"/>
                  <a:sym typeface="Arial" panose="020B0604020202020204" pitchFamily="34" charset="0"/>
                </a:rPr>
                <a:t>TEXT HERE</a:t>
              </a:r>
              <a:endParaRPr lang="zh-CN" altLang="en-US" sz="1200" baseline="-30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51" name="文本框 39"/>
            <p:cNvSpPr>
              <a:spLocks noChangeArrowheads="1"/>
            </p:cNvSpPr>
            <p:nvPr/>
          </p:nvSpPr>
          <p:spPr bwMode="auto">
            <a:xfrm>
              <a:off x="3128962" y="34853"/>
              <a:ext cx="823914" cy="3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75">
                  <a:solidFill>
                    <a:srgbClr val="323F4F"/>
                  </a:solidFill>
                  <a:ea typeface="方正兰亭黑_GBK" pitchFamily="2" charset="-122"/>
                  <a:sym typeface="Arial" panose="020B0604020202020204" pitchFamily="34" charset="0"/>
                </a:rPr>
                <a:t>20%</a:t>
              </a:r>
              <a:endParaRPr lang="zh-CN" altLang="en-US" sz="975" baseline="-30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52" name="文本框 43"/>
            <p:cNvSpPr>
              <a:spLocks noChangeArrowheads="1"/>
            </p:cNvSpPr>
            <p:nvPr/>
          </p:nvSpPr>
          <p:spPr bwMode="auto">
            <a:xfrm>
              <a:off x="0" y="30091"/>
              <a:ext cx="823914" cy="3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75">
                  <a:solidFill>
                    <a:srgbClr val="323F4F"/>
                  </a:solidFill>
                  <a:ea typeface="方正兰亭黑_GBK" pitchFamily="2" charset="-122"/>
                  <a:sym typeface="Arial" panose="020B0604020202020204" pitchFamily="34" charset="0"/>
                </a:rPr>
                <a:t>80%</a:t>
              </a:r>
              <a:endParaRPr lang="zh-CN" altLang="en-US" sz="975" baseline="-30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153" name="组合 17"/>
          <p:cNvGrpSpPr>
            <a:grpSpLocks/>
          </p:cNvGrpSpPr>
          <p:nvPr/>
        </p:nvGrpSpPr>
        <p:grpSpPr bwMode="auto">
          <a:xfrm>
            <a:off x="1113235" y="4019550"/>
            <a:ext cx="2964656" cy="323850"/>
            <a:chOff x="0" y="0"/>
            <a:chExt cx="3952876" cy="431007"/>
          </a:xfrm>
        </p:grpSpPr>
        <p:sp>
          <p:nvSpPr>
            <p:cNvPr id="48154" name="圆角矩形 13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55" name="圆角矩形 14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56" name="圆角矩形 15"/>
            <p:cNvSpPr>
              <a:spLocks noChangeArrowheads="1"/>
            </p:cNvSpPr>
            <p:nvPr/>
          </p:nvSpPr>
          <p:spPr bwMode="auto">
            <a:xfrm>
              <a:off x="3128963" y="2382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57" name="文本框 35"/>
            <p:cNvSpPr>
              <a:spLocks noChangeArrowheads="1"/>
            </p:cNvSpPr>
            <p:nvPr/>
          </p:nvSpPr>
          <p:spPr bwMode="auto">
            <a:xfrm>
              <a:off x="1157180" y="45034"/>
              <a:ext cx="1648045" cy="368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ea typeface="方正兰亭黑_GBK" pitchFamily="2" charset="-122"/>
                  <a:sym typeface="Arial" panose="020B0604020202020204" pitchFamily="34" charset="0"/>
                </a:rPr>
                <a:t>TEXT HERE</a:t>
              </a:r>
              <a:endParaRPr lang="zh-CN" altLang="en-US" sz="1200" baseline="-3000">
                <a:solidFill>
                  <a:schemeClr val="bg1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58" name="文本框 40"/>
            <p:cNvSpPr>
              <a:spLocks noChangeArrowheads="1"/>
            </p:cNvSpPr>
            <p:nvPr/>
          </p:nvSpPr>
          <p:spPr bwMode="auto">
            <a:xfrm>
              <a:off x="3128962" y="32472"/>
              <a:ext cx="823914" cy="362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75">
                  <a:solidFill>
                    <a:srgbClr val="323F4F"/>
                  </a:solidFill>
                  <a:ea typeface="方正兰亭黑_GBK" pitchFamily="2" charset="-122"/>
                  <a:sym typeface="Arial" panose="020B0604020202020204" pitchFamily="34" charset="0"/>
                </a:rPr>
                <a:t>50%</a:t>
              </a:r>
              <a:endParaRPr lang="zh-CN" altLang="en-US" sz="975" baseline="-30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159" name="文本框 44"/>
            <p:cNvSpPr>
              <a:spLocks noChangeArrowheads="1"/>
            </p:cNvSpPr>
            <p:nvPr/>
          </p:nvSpPr>
          <p:spPr bwMode="auto">
            <a:xfrm>
              <a:off x="0" y="30089"/>
              <a:ext cx="823914" cy="362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75">
                  <a:solidFill>
                    <a:srgbClr val="323F4F"/>
                  </a:solidFill>
                  <a:ea typeface="方正兰亭黑_GBK" pitchFamily="2" charset="-122"/>
                  <a:sym typeface="Arial" panose="020B0604020202020204" pitchFamily="34" charset="0"/>
                </a:rPr>
                <a:t>50%</a:t>
              </a:r>
              <a:endParaRPr lang="zh-CN" altLang="en-US" sz="975" baseline="-3000">
                <a:solidFill>
                  <a:srgbClr val="323F4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160" name="矩形 47"/>
          <p:cNvSpPr>
            <a:spLocks noChangeArrowheads="1"/>
          </p:cNvSpPr>
          <p:nvPr/>
        </p:nvSpPr>
        <p:spPr bwMode="auto">
          <a:xfrm>
            <a:off x="1050132" y="1196579"/>
            <a:ext cx="7131844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013"/>
          </a:p>
        </p:txBody>
      </p:sp>
      <p:sp>
        <p:nvSpPr>
          <p:cNvPr id="48161" name="矩形 48"/>
          <p:cNvSpPr>
            <a:spLocks noChangeArrowheads="1"/>
          </p:cNvSpPr>
          <p:nvPr/>
        </p:nvSpPr>
        <p:spPr bwMode="auto">
          <a:xfrm>
            <a:off x="4455319" y="2350294"/>
            <a:ext cx="116324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8162" name="矩形 47"/>
          <p:cNvSpPr>
            <a:spLocks noChangeArrowheads="1"/>
          </p:cNvSpPr>
          <p:nvPr/>
        </p:nvSpPr>
        <p:spPr bwMode="auto">
          <a:xfrm>
            <a:off x="4455319" y="2665810"/>
            <a:ext cx="1793081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48163" name="矩形 50"/>
          <p:cNvSpPr>
            <a:spLocks noChangeArrowheads="1"/>
          </p:cNvSpPr>
          <p:nvPr/>
        </p:nvSpPr>
        <p:spPr bwMode="auto">
          <a:xfrm>
            <a:off x="6362700" y="2350294"/>
            <a:ext cx="116324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8164" name="矩形 47"/>
          <p:cNvSpPr>
            <a:spLocks noChangeArrowheads="1"/>
          </p:cNvSpPr>
          <p:nvPr/>
        </p:nvSpPr>
        <p:spPr bwMode="auto">
          <a:xfrm>
            <a:off x="6362701" y="2665810"/>
            <a:ext cx="1775222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48165" name="矩形 54"/>
          <p:cNvSpPr>
            <a:spLocks noChangeArrowheads="1"/>
          </p:cNvSpPr>
          <p:nvPr/>
        </p:nvSpPr>
        <p:spPr bwMode="auto">
          <a:xfrm>
            <a:off x="4455319" y="3463529"/>
            <a:ext cx="116324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8166" name="矩形 47"/>
          <p:cNvSpPr>
            <a:spLocks noChangeArrowheads="1"/>
          </p:cNvSpPr>
          <p:nvPr/>
        </p:nvSpPr>
        <p:spPr bwMode="auto">
          <a:xfrm>
            <a:off x="4455319" y="3779044"/>
            <a:ext cx="1793081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48167" name="矩形 56"/>
          <p:cNvSpPr>
            <a:spLocks noChangeArrowheads="1"/>
          </p:cNvSpPr>
          <p:nvPr/>
        </p:nvSpPr>
        <p:spPr bwMode="auto">
          <a:xfrm>
            <a:off x="6362700" y="3463529"/>
            <a:ext cx="116324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48168" name="矩形 47"/>
          <p:cNvSpPr>
            <a:spLocks noChangeArrowheads="1"/>
          </p:cNvSpPr>
          <p:nvPr/>
        </p:nvSpPr>
        <p:spPr bwMode="auto">
          <a:xfrm>
            <a:off x="6362701" y="3779044"/>
            <a:ext cx="1775222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1980441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8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" dur="4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400"/>
                                        <p:tgtEl>
                                          <p:spTgt spid="48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400"/>
                                        <p:tgtEl>
                                          <p:spTgt spid="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4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400"/>
                                        <p:tgtEl>
                                          <p:spTgt spid="48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400"/>
                                        <p:tgtEl>
                                          <p:spTgt spid="4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4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400"/>
                                        <p:tgtEl>
                                          <p:spTgt spid="48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400"/>
                                        <p:tgtEl>
                                          <p:spTgt spid="48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/>
                                        <p:tgtEl>
                                          <p:spTgt spid="48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400"/>
                                        <p:tgtEl>
                                          <p:spTgt spid="48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400"/>
                                        <p:tgtEl>
                                          <p:spTgt spid="4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400"/>
                                        <p:tgtEl>
                                          <p:spTgt spid="48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0" grpId="0" bldLvl="0" autoUpdateAnimBg="0"/>
      <p:bldP spid="48161" grpId="0" bldLvl="0" autoUpdateAnimBg="0"/>
      <p:bldP spid="48162" grpId="0" bldLvl="0" autoUpdateAnimBg="0"/>
      <p:bldP spid="48163" grpId="0" bldLvl="0" autoUpdateAnimBg="0"/>
      <p:bldP spid="48164" grpId="0" bldLvl="0" autoUpdateAnimBg="0"/>
      <p:bldP spid="48165" grpId="0" bldLvl="0" autoUpdateAnimBg="0"/>
      <p:bldP spid="48166" grpId="0" bldLvl="0" autoUpdateAnimBg="0"/>
      <p:bldP spid="48167" grpId="0" bldLvl="0" autoUpdateAnimBg="0"/>
      <p:bldP spid="48168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3912" y="971550"/>
            <a:ext cx="7992888" cy="61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字以内，据统计每页幻灯片的最好控制在</a:t>
            </a:r>
            <a:r>
              <a:rPr lang="en-US" altLang="zh-CN" sz="1000" i="1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000" i="1" dirty="0">
                <a:solidFill>
                  <a:schemeClr val="bg1"/>
                </a:solidFill>
                <a:latin typeface="+mn-ea"/>
              </a:rPr>
              <a:t>分钟之内。</a:t>
            </a:r>
            <a:endParaRPr lang="en-US" sz="1000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62684" y="3258475"/>
            <a:ext cx="1480516" cy="1176357"/>
            <a:chOff x="643212" y="3277200"/>
            <a:chExt cx="1480516" cy="117635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62563" y="3277200"/>
              <a:ext cx="1264114" cy="0"/>
            </a:xfrm>
            <a:prstGeom prst="line">
              <a:avLst/>
            </a:prstGeom>
            <a:ln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697520" y="3902530"/>
              <a:ext cx="1371900" cy="55102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8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800" i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11" name="Group 75"/>
            <p:cNvGrpSpPr/>
            <p:nvPr/>
          </p:nvGrpSpPr>
          <p:grpSpPr>
            <a:xfrm>
              <a:off x="643212" y="3398474"/>
              <a:ext cx="1480516" cy="639801"/>
              <a:chOff x="2343409" y="3651870"/>
              <a:chExt cx="1480516" cy="639801"/>
            </a:xfrm>
          </p:grpSpPr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2399260" y="3651870"/>
                <a:ext cx="1368815" cy="45869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视频监控</a:t>
                </a:r>
                <a:endParaRPr 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343409" y="3960878"/>
                <a:ext cx="1480516" cy="33079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+mn-ea"/>
                  </a:rPr>
                  <a:t>图表副标题</a:t>
                </a:r>
                <a:endParaRPr lang="en-US" sz="11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2528820" y="3279257"/>
            <a:ext cx="1480516" cy="1176357"/>
            <a:chOff x="2770254" y="3277200"/>
            <a:chExt cx="1480516" cy="117635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865112" y="3277200"/>
              <a:ext cx="1264114" cy="0"/>
            </a:xfrm>
            <a:prstGeom prst="line">
              <a:avLst/>
            </a:prstGeom>
            <a:ln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824562" y="3902530"/>
              <a:ext cx="1371900" cy="55102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8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800" i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17" name="Group 79"/>
            <p:cNvGrpSpPr/>
            <p:nvPr/>
          </p:nvGrpSpPr>
          <p:grpSpPr>
            <a:xfrm>
              <a:off x="2770254" y="3398474"/>
              <a:ext cx="1480516" cy="619019"/>
              <a:chOff x="2343409" y="3651870"/>
              <a:chExt cx="1480516" cy="619019"/>
            </a:xfrm>
          </p:grpSpPr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2399260" y="3651870"/>
                <a:ext cx="1368815" cy="45869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图形图表</a:t>
                </a:r>
                <a:endParaRPr 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2343409" y="3940096"/>
                <a:ext cx="1480516" cy="33079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+mn-ea"/>
                  </a:rPr>
                  <a:t>图表副标题</a:t>
                </a:r>
                <a:endParaRPr lang="en-US" sz="11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181600" y="3289648"/>
            <a:ext cx="1480516" cy="1176357"/>
            <a:chOff x="6998381" y="3277200"/>
            <a:chExt cx="1480516" cy="117635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106582" y="3277200"/>
              <a:ext cx="1264114" cy="0"/>
            </a:xfrm>
            <a:prstGeom prst="line">
              <a:avLst/>
            </a:prstGeom>
            <a:ln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7052689" y="3902530"/>
              <a:ext cx="1371900" cy="55102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8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800" i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3" name="Group 87"/>
            <p:cNvGrpSpPr/>
            <p:nvPr/>
          </p:nvGrpSpPr>
          <p:grpSpPr>
            <a:xfrm>
              <a:off x="6998381" y="3398474"/>
              <a:ext cx="1480516" cy="608628"/>
              <a:chOff x="2343409" y="3651870"/>
              <a:chExt cx="1480516" cy="608628"/>
            </a:xfrm>
          </p:grpSpPr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2399260" y="3651870"/>
                <a:ext cx="1368815" cy="45869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系统安全</a:t>
                </a:r>
                <a:endParaRPr 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2343409" y="3929705"/>
                <a:ext cx="1480516" cy="33079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+mn-ea"/>
                  </a:rPr>
                  <a:t>图表副标题</a:t>
                </a:r>
                <a:endParaRPr lang="en-US" altLang="zh-CN" sz="11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26" name="Group 4"/>
          <p:cNvGrpSpPr/>
          <p:nvPr/>
        </p:nvGrpSpPr>
        <p:grpSpPr>
          <a:xfrm>
            <a:off x="3900056" y="3289648"/>
            <a:ext cx="1480516" cy="1176357"/>
            <a:chOff x="4886147" y="3277200"/>
            <a:chExt cx="1480516" cy="117635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994348" y="3277200"/>
              <a:ext cx="1264114" cy="0"/>
            </a:xfrm>
            <a:prstGeom prst="line">
              <a:avLst/>
            </a:prstGeom>
            <a:ln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4940455" y="3902530"/>
              <a:ext cx="1371900" cy="55102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8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800" dirty="0">
                <a:latin typeface="+mn-ea"/>
              </a:endParaRPr>
            </a:p>
          </p:txBody>
        </p:sp>
        <p:grpSp>
          <p:nvGrpSpPr>
            <p:cNvPr id="29" name="Group 83"/>
            <p:cNvGrpSpPr/>
            <p:nvPr/>
          </p:nvGrpSpPr>
          <p:grpSpPr>
            <a:xfrm>
              <a:off x="4886147" y="3398474"/>
              <a:ext cx="1480516" cy="608628"/>
              <a:chOff x="2343409" y="3651870"/>
              <a:chExt cx="1480516" cy="608628"/>
            </a:xfrm>
          </p:grpSpPr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2399260" y="3651870"/>
                <a:ext cx="1368815" cy="45869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用户群</a:t>
                </a:r>
                <a:r>
                  <a:rPr lang="id-ID" sz="2000" b="1" dirty="0">
                    <a:solidFill>
                      <a:schemeClr val="bg1"/>
                    </a:solidFill>
                    <a:latin typeface="+mn-ea"/>
                  </a:rPr>
                  <a:t> </a:t>
                </a:r>
                <a:endParaRPr 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2343409" y="3929705"/>
                <a:ext cx="1480516" cy="33079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+mn-ea"/>
                  </a:rPr>
                  <a:t>图表副标题</a:t>
                </a:r>
                <a:endParaRPr lang="en-US" sz="11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520484" y="3310430"/>
            <a:ext cx="1480516" cy="1176357"/>
            <a:chOff x="2770254" y="3277200"/>
            <a:chExt cx="1480516" cy="1176357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865112" y="3277200"/>
              <a:ext cx="1264114" cy="0"/>
            </a:xfrm>
            <a:prstGeom prst="line">
              <a:avLst/>
            </a:prstGeom>
            <a:ln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2824562" y="3902530"/>
              <a:ext cx="1371900" cy="55102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8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</a:t>
              </a:r>
              <a:endParaRPr lang="en-US" sz="800" i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35" name="Group 79"/>
            <p:cNvGrpSpPr/>
            <p:nvPr/>
          </p:nvGrpSpPr>
          <p:grpSpPr>
            <a:xfrm>
              <a:off x="2770254" y="3398474"/>
              <a:ext cx="1480516" cy="613839"/>
              <a:chOff x="2343409" y="3651870"/>
              <a:chExt cx="1480516" cy="613839"/>
            </a:xfrm>
          </p:grpSpPr>
          <p:sp>
            <p:nvSpPr>
              <p:cNvPr id="36" name="Content Placeholder 2"/>
              <p:cNvSpPr txBox="1">
                <a:spLocks/>
              </p:cNvSpPr>
              <p:nvPr/>
            </p:nvSpPr>
            <p:spPr>
              <a:xfrm>
                <a:off x="2399260" y="3651870"/>
                <a:ext cx="1368815" cy="45869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图形图表</a:t>
                </a:r>
                <a:endParaRPr 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2343409" y="3934916"/>
                <a:ext cx="1480516" cy="33079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+mn-ea"/>
                  </a:rPr>
                  <a:t>图表副标题</a:t>
                </a:r>
                <a:endParaRPr lang="en-US" sz="11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287233" y="1808596"/>
            <a:ext cx="6692985" cy="1498369"/>
            <a:chOff x="1287233" y="2036271"/>
            <a:chExt cx="6692985" cy="1498369"/>
          </a:xfrm>
          <a:noFill/>
        </p:grpSpPr>
        <p:grpSp>
          <p:nvGrpSpPr>
            <p:cNvPr id="39" name="Group 79"/>
            <p:cNvGrpSpPr/>
            <p:nvPr/>
          </p:nvGrpSpPr>
          <p:grpSpPr>
            <a:xfrm>
              <a:off x="1287233" y="2036271"/>
              <a:ext cx="6692985" cy="1498369"/>
              <a:chOff x="743442" y="1962150"/>
              <a:chExt cx="6692985" cy="1498369"/>
            </a:xfrm>
            <a:grpFill/>
          </p:grpSpPr>
          <p:sp>
            <p:nvSpPr>
              <p:cNvPr id="54" name="Freeform 7"/>
              <p:cNvSpPr>
                <a:spLocks/>
              </p:cNvSpPr>
              <p:nvPr/>
            </p:nvSpPr>
            <p:spPr bwMode="auto">
              <a:xfrm>
                <a:off x="4637466" y="1962150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 flipV="1">
                <a:off x="3343783" y="2713759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2036275" y="1962150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57" name="Freeform 7"/>
              <p:cNvSpPr>
                <a:spLocks/>
              </p:cNvSpPr>
              <p:nvPr/>
            </p:nvSpPr>
            <p:spPr bwMode="auto">
              <a:xfrm>
                <a:off x="743442" y="1972198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blipFill>
                <a:blip r:embed="rId2" cstate="print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58" name="Freeform 7"/>
              <p:cNvSpPr>
                <a:spLocks/>
              </p:cNvSpPr>
              <p:nvPr/>
            </p:nvSpPr>
            <p:spPr bwMode="auto">
              <a:xfrm flipV="1">
                <a:off x="743442" y="2713759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59" name="Freeform 7"/>
              <p:cNvSpPr>
                <a:spLocks/>
              </p:cNvSpPr>
              <p:nvPr/>
            </p:nvSpPr>
            <p:spPr bwMode="auto">
              <a:xfrm flipV="1">
                <a:off x="2042858" y="2713759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blipFill>
                <a:blip r:embed="rId2" cstate="print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3342066" y="1972198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blipFill>
                <a:blip r:embed="rId2" cstate="print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61" name="Freeform 7"/>
              <p:cNvSpPr>
                <a:spLocks/>
              </p:cNvSpPr>
              <p:nvPr/>
            </p:nvSpPr>
            <p:spPr bwMode="auto">
              <a:xfrm flipV="1">
                <a:off x="5938389" y="2713759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5936672" y="1962150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blipFill>
                <a:blip r:embed="rId2" cstate="print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 flipV="1">
                <a:off x="4637809" y="2703711"/>
                <a:ext cx="1498038" cy="746760"/>
              </a:xfrm>
              <a:custGeom>
                <a:avLst/>
                <a:gdLst>
                  <a:gd name="T0" fmla="*/ 210 w 421"/>
                  <a:gd name="T1" fmla="*/ 57 h 210"/>
                  <a:gd name="T2" fmla="*/ 364 w 421"/>
                  <a:gd name="T3" fmla="*/ 210 h 210"/>
                  <a:gd name="T4" fmla="*/ 421 w 421"/>
                  <a:gd name="T5" fmla="*/ 210 h 210"/>
                  <a:gd name="T6" fmla="*/ 210 w 421"/>
                  <a:gd name="T7" fmla="*/ 0 h 210"/>
                  <a:gd name="T8" fmla="*/ 0 w 421"/>
                  <a:gd name="T9" fmla="*/ 210 h 210"/>
                  <a:gd name="T10" fmla="*/ 57 w 421"/>
                  <a:gd name="T11" fmla="*/ 210 h 210"/>
                  <a:gd name="T12" fmla="*/ 210 w 421"/>
                  <a:gd name="T13" fmla="*/ 5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210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blipFill>
                <a:blip r:embed="rId2" cstate="print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</p:grpSp>
        <p:grpSp>
          <p:nvGrpSpPr>
            <p:cNvPr id="40" name="Group 112"/>
            <p:cNvGrpSpPr/>
            <p:nvPr/>
          </p:nvGrpSpPr>
          <p:grpSpPr>
            <a:xfrm>
              <a:off x="1752600" y="2495550"/>
              <a:ext cx="582730" cy="582730"/>
              <a:chOff x="4114800" y="1885950"/>
              <a:chExt cx="582730" cy="582730"/>
            </a:xfrm>
            <a:grpFill/>
          </p:grpSpPr>
          <p:sp>
            <p:nvSpPr>
              <p:cNvPr id="52" name="Oval 51"/>
              <p:cNvSpPr/>
              <p:nvPr/>
            </p:nvSpPr>
            <p:spPr>
              <a:xfrm>
                <a:off x="4114800" y="1885950"/>
                <a:ext cx="582730" cy="582730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237516" y="1932678"/>
                <a:ext cx="365805" cy="46166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1</a:t>
                </a:r>
              </a:p>
            </p:txBody>
          </p:sp>
        </p:grpSp>
        <p:grpSp>
          <p:nvGrpSpPr>
            <p:cNvPr id="41" name="Group 115"/>
            <p:cNvGrpSpPr/>
            <p:nvPr/>
          </p:nvGrpSpPr>
          <p:grpSpPr>
            <a:xfrm>
              <a:off x="3048000" y="2495550"/>
              <a:ext cx="582730" cy="582730"/>
              <a:chOff x="4114800" y="2979620"/>
              <a:chExt cx="582730" cy="582730"/>
            </a:xfrm>
            <a:grpFill/>
          </p:grpSpPr>
          <p:sp>
            <p:nvSpPr>
              <p:cNvPr id="50" name="Oval 49"/>
              <p:cNvSpPr/>
              <p:nvPr/>
            </p:nvSpPr>
            <p:spPr>
              <a:xfrm>
                <a:off x="4114800" y="2979620"/>
                <a:ext cx="582730" cy="582730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258782" y="3026348"/>
                <a:ext cx="365805" cy="46166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2</a:t>
                </a:r>
              </a:p>
            </p:txBody>
          </p:sp>
        </p:grpSp>
        <p:grpSp>
          <p:nvGrpSpPr>
            <p:cNvPr id="42" name="Group 118"/>
            <p:cNvGrpSpPr/>
            <p:nvPr/>
          </p:nvGrpSpPr>
          <p:grpSpPr>
            <a:xfrm>
              <a:off x="4343400" y="2495550"/>
              <a:ext cx="582730" cy="582730"/>
              <a:chOff x="4141670" y="4122620"/>
              <a:chExt cx="582730" cy="582730"/>
            </a:xfrm>
            <a:grpFill/>
          </p:grpSpPr>
          <p:sp>
            <p:nvSpPr>
              <p:cNvPr id="48" name="Oval 47"/>
              <p:cNvSpPr/>
              <p:nvPr/>
            </p:nvSpPr>
            <p:spPr>
              <a:xfrm>
                <a:off x="4141670" y="4122620"/>
                <a:ext cx="582730" cy="582730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264386" y="4169348"/>
                <a:ext cx="365805" cy="46166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3</a:t>
                </a:r>
              </a:p>
            </p:txBody>
          </p:sp>
        </p:grpSp>
        <p:grpSp>
          <p:nvGrpSpPr>
            <p:cNvPr id="43" name="Group 119"/>
            <p:cNvGrpSpPr/>
            <p:nvPr/>
          </p:nvGrpSpPr>
          <p:grpSpPr>
            <a:xfrm>
              <a:off x="5638800" y="2495550"/>
              <a:ext cx="582730" cy="582730"/>
              <a:chOff x="4141670" y="4122620"/>
              <a:chExt cx="582730" cy="582730"/>
            </a:xfrm>
            <a:grpFill/>
          </p:grpSpPr>
          <p:sp>
            <p:nvSpPr>
              <p:cNvPr id="46" name="Oval 45"/>
              <p:cNvSpPr/>
              <p:nvPr/>
            </p:nvSpPr>
            <p:spPr>
              <a:xfrm>
                <a:off x="4141670" y="4122620"/>
                <a:ext cx="582730" cy="582730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180284" y="4169348"/>
                <a:ext cx="474003" cy="46166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+mn-ea"/>
                  </a:rPr>
                  <a:t>4</a:t>
                </a:r>
              </a:p>
            </p:txBody>
          </p:sp>
        </p:grpSp>
        <p:sp>
          <p:nvSpPr>
            <p:cNvPr id="44" name="Oval 43"/>
            <p:cNvSpPr/>
            <p:nvPr/>
          </p:nvSpPr>
          <p:spPr>
            <a:xfrm>
              <a:off x="6934200" y="2495550"/>
              <a:ext cx="582730" cy="582730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49984" y="2546819"/>
              <a:ext cx="365805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4260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8915" y="3062515"/>
            <a:ext cx="3972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8915" y="2498826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2017POWERPOINT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8915" y="3710605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汇报人：包图网     导师：小笼包</a:t>
            </a:r>
          </a:p>
        </p:txBody>
      </p:sp>
    </p:spTree>
    <p:extLst>
      <p:ext uri="{BB962C8B-B14F-4D97-AF65-F5344CB8AC3E}">
        <p14:creationId xmlns:p14="http://schemas.microsoft.com/office/powerpoint/2010/main" val="1742327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2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grpSp>
        <p:nvGrpSpPr>
          <p:cNvPr id="6" name="Group 72"/>
          <p:cNvGrpSpPr/>
          <p:nvPr/>
        </p:nvGrpSpPr>
        <p:grpSpPr>
          <a:xfrm>
            <a:off x="1312636" y="3046627"/>
            <a:ext cx="5088164" cy="1323439"/>
            <a:chOff x="533400" y="1276351"/>
            <a:chExt cx="5088164" cy="1323439"/>
          </a:xfrm>
        </p:grpSpPr>
        <p:sp>
          <p:nvSpPr>
            <p:cNvPr id="7" name="TextBox 36"/>
            <p:cNvSpPr txBox="1"/>
            <p:nvPr/>
          </p:nvSpPr>
          <p:spPr>
            <a:xfrm>
              <a:off x="533400" y="1276351"/>
              <a:ext cx="76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8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en-US" sz="8000" spc="-3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485900" y="1414934"/>
              <a:ext cx="4135664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单击添加文字标题</a:t>
              </a:r>
              <a:br>
                <a:rPr lang="en-US" sz="28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16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altLang="zh-CN" sz="1600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390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62600" y="285750"/>
            <a:ext cx="2264724" cy="4553946"/>
            <a:chOff x="6262584" y="971550"/>
            <a:chExt cx="1509816" cy="3035964"/>
          </a:xfrm>
        </p:grpSpPr>
        <p:sp>
          <p:nvSpPr>
            <p:cNvPr id="9" name="Freeform 4"/>
            <p:cNvSpPr>
              <a:spLocks noEditPoints="1"/>
            </p:cNvSpPr>
            <p:nvPr/>
          </p:nvSpPr>
          <p:spPr bwMode="auto">
            <a:xfrm>
              <a:off x="6262584" y="971550"/>
              <a:ext cx="1509816" cy="3035964"/>
            </a:xfrm>
            <a:custGeom>
              <a:avLst/>
              <a:gdLst/>
              <a:ahLst/>
              <a:cxnLst>
                <a:cxn ang="0">
                  <a:pos x="699" y="0"/>
                </a:cxn>
                <a:cxn ang="0">
                  <a:pos x="110" y="0"/>
                </a:cxn>
                <a:cxn ang="0">
                  <a:pos x="0" y="110"/>
                </a:cxn>
                <a:cxn ang="0">
                  <a:pos x="0" y="1595"/>
                </a:cxn>
                <a:cxn ang="0">
                  <a:pos x="110" y="1705"/>
                </a:cxn>
                <a:cxn ang="0">
                  <a:pos x="699" y="1705"/>
                </a:cxn>
                <a:cxn ang="0">
                  <a:pos x="809" y="1595"/>
                </a:cxn>
                <a:cxn ang="0">
                  <a:pos x="809" y="110"/>
                </a:cxn>
                <a:cxn ang="0">
                  <a:pos x="699" y="0"/>
                </a:cxn>
                <a:cxn ang="0">
                  <a:pos x="745" y="1467"/>
                </a:cxn>
                <a:cxn ang="0">
                  <a:pos x="62" y="1467"/>
                </a:cxn>
                <a:cxn ang="0">
                  <a:pos x="62" y="245"/>
                </a:cxn>
                <a:cxn ang="0">
                  <a:pos x="745" y="245"/>
                </a:cxn>
                <a:cxn ang="0">
                  <a:pos x="745" y="1467"/>
                </a:cxn>
              </a:cxnLst>
              <a:rect l="0" t="0" r="r" b="b"/>
              <a:pathLst>
                <a:path w="809" h="1705">
                  <a:moveTo>
                    <a:pt x="699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49" y="0"/>
                    <a:pt x="0" y="49"/>
                    <a:pt x="0" y="110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0" y="1656"/>
                    <a:pt x="49" y="1705"/>
                    <a:pt x="110" y="1705"/>
                  </a:cubicBezTo>
                  <a:cubicBezTo>
                    <a:pt x="699" y="1705"/>
                    <a:pt x="699" y="1705"/>
                    <a:pt x="699" y="1705"/>
                  </a:cubicBezTo>
                  <a:cubicBezTo>
                    <a:pt x="760" y="1705"/>
                    <a:pt x="809" y="1656"/>
                    <a:pt x="809" y="1595"/>
                  </a:cubicBezTo>
                  <a:cubicBezTo>
                    <a:pt x="809" y="110"/>
                    <a:pt x="809" y="110"/>
                    <a:pt x="809" y="110"/>
                  </a:cubicBezTo>
                  <a:cubicBezTo>
                    <a:pt x="809" y="49"/>
                    <a:pt x="760" y="0"/>
                    <a:pt x="699" y="0"/>
                  </a:cubicBezTo>
                  <a:close/>
                  <a:moveTo>
                    <a:pt x="745" y="1467"/>
                  </a:moveTo>
                  <a:cubicBezTo>
                    <a:pt x="62" y="1467"/>
                    <a:pt x="62" y="1467"/>
                    <a:pt x="62" y="1467"/>
                  </a:cubicBezTo>
                  <a:cubicBezTo>
                    <a:pt x="62" y="245"/>
                    <a:pt x="62" y="245"/>
                    <a:pt x="62" y="245"/>
                  </a:cubicBezTo>
                  <a:cubicBezTo>
                    <a:pt x="745" y="245"/>
                    <a:pt x="745" y="245"/>
                    <a:pt x="745" y="245"/>
                  </a:cubicBezTo>
                  <a:lnTo>
                    <a:pt x="745" y="1467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6868990" y="3630959"/>
              <a:ext cx="305746" cy="290357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838200" y="1047750"/>
            <a:ext cx="1143000" cy="1143000"/>
            <a:chOff x="7391400" y="1276350"/>
            <a:chExt cx="1143000" cy="1143000"/>
          </a:xfrm>
          <a:noFill/>
        </p:grpSpPr>
        <p:sp>
          <p:nvSpPr>
            <p:cNvPr id="31" name="Rounded Rectangle 30"/>
            <p:cNvSpPr/>
            <p:nvPr/>
          </p:nvSpPr>
          <p:spPr>
            <a:xfrm>
              <a:off x="7391400" y="1276350"/>
              <a:ext cx="1143000" cy="1143000"/>
            </a:xfrm>
            <a:prstGeom prst="roundRect">
              <a:avLst>
                <a:gd name="adj" fmla="val 8667"/>
              </a:avLst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grpSp>
          <p:nvGrpSpPr>
            <p:cNvPr id="11" name="Group 68"/>
            <p:cNvGrpSpPr/>
            <p:nvPr/>
          </p:nvGrpSpPr>
          <p:grpSpPr>
            <a:xfrm>
              <a:off x="7510755" y="1428750"/>
              <a:ext cx="914400" cy="762000"/>
              <a:chOff x="7700963" y="2874963"/>
              <a:chExt cx="434975" cy="369888"/>
            </a:xfrm>
            <a:grpFill/>
          </p:grpSpPr>
          <p:sp>
            <p:nvSpPr>
              <p:cNvPr id="33" name="Freeform 829"/>
              <p:cNvSpPr>
                <a:spLocks/>
              </p:cNvSpPr>
              <p:nvPr/>
            </p:nvSpPr>
            <p:spPr bwMode="auto">
              <a:xfrm>
                <a:off x="7743825" y="3017838"/>
                <a:ext cx="346075" cy="115888"/>
              </a:xfrm>
              <a:custGeom>
                <a:avLst/>
                <a:gdLst/>
                <a:ahLst/>
                <a:cxnLst>
                  <a:cxn ang="0">
                    <a:pos x="2" y="32"/>
                  </a:cxn>
                  <a:cxn ang="0">
                    <a:pos x="3" y="32"/>
                  </a:cxn>
                  <a:cxn ang="0">
                    <a:pos x="5" y="30"/>
                  </a:cxn>
                  <a:cxn ang="0">
                    <a:pos x="5" y="26"/>
                  </a:cxn>
                  <a:cxn ang="0">
                    <a:pos x="13" y="18"/>
                  </a:cxn>
                  <a:cxn ang="0">
                    <a:pos x="43" y="18"/>
                  </a:cxn>
                  <a:cxn ang="0">
                    <a:pos x="47" y="21"/>
                  </a:cxn>
                  <a:cxn ang="0">
                    <a:pos x="47" y="30"/>
                  </a:cxn>
                  <a:cxn ang="0">
                    <a:pos x="49" y="32"/>
                  </a:cxn>
                  <a:cxn ang="0">
                    <a:pos x="49" y="32"/>
                  </a:cxn>
                  <a:cxn ang="0">
                    <a:pos x="51" y="30"/>
                  </a:cxn>
                  <a:cxn ang="0">
                    <a:pos x="51" y="21"/>
                  </a:cxn>
                  <a:cxn ang="0">
                    <a:pos x="54" y="18"/>
                  </a:cxn>
                  <a:cxn ang="0">
                    <a:pos x="85" y="18"/>
                  </a:cxn>
                  <a:cxn ang="0">
                    <a:pos x="93" y="26"/>
                  </a:cxn>
                  <a:cxn ang="0">
                    <a:pos x="93" y="30"/>
                  </a:cxn>
                  <a:cxn ang="0">
                    <a:pos x="95" y="32"/>
                  </a:cxn>
                  <a:cxn ang="0">
                    <a:pos x="95" y="32"/>
                  </a:cxn>
                  <a:cxn ang="0">
                    <a:pos x="97" y="30"/>
                  </a:cxn>
                  <a:cxn ang="0">
                    <a:pos x="97" y="26"/>
                  </a:cxn>
                  <a:cxn ang="0">
                    <a:pos x="85" y="13"/>
                  </a:cxn>
                  <a:cxn ang="0">
                    <a:pos x="54" y="13"/>
                  </a:cxn>
                  <a:cxn ang="0">
                    <a:pos x="51" y="10"/>
                  </a:cxn>
                  <a:cxn ang="0">
                    <a:pos x="51" y="2"/>
                  </a:cxn>
                  <a:cxn ang="0">
                    <a:pos x="49" y="0"/>
                  </a:cxn>
                  <a:cxn ang="0">
                    <a:pos x="49" y="0"/>
                  </a:cxn>
                  <a:cxn ang="0">
                    <a:pos x="47" y="2"/>
                  </a:cxn>
                  <a:cxn ang="0">
                    <a:pos x="47" y="10"/>
                  </a:cxn>
                  <a:cxn ang="0">
                    <a:pos x="43" y="13"/>
                  </a:cxn>
                  <a:cxn ang="0">
                    <a:pos x="13" y="13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2" y="32"/>
                  </a:cxn>
                </a:cxnLst>
                <a:rect l="0" t="0" r="r" b="b"/>
                <a:pathLst>
                  <a:path w="97" h="32">
                    <a:moveTo>
                      <a:pt x="2" y="32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1"/>
                      <a:pt x="8" y="18"/>
                      <a:pt x="1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18"/>
                      <a:pt x="47" y="19"/>
                      <a:pt x="47" y="21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1"/>
                      <a:pt x="48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50" y="32"/>
                      <a:pt x="51" y="31"/>
                      <a:pt x="51" y="3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19"/>
                      <a:pt x="52" y="18"/>
                      <a:pt x="54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9" y="18"/>
                      <a:pt x="93" y="21"/>
                      <a:pt x="93" y="26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31"/>
                      <a:pt x="94" y="32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7" y="32"/>
                      <a:pt x="97" y="31"/>
                      <a:pt x="97" y="30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19"/>
                      <a:pt x="92" y="13"/>
                      <a:pt x="85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2" y="13"/>
                      <a:pt x="51" y="12"/>
                      <a:pt x="51" y="10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1"/>
                      <a:pt x="50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7" y="1"/>
                      <a:pt x="47" y="2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2"/>
                      <a:pt x="45" y="13"/>
                      <a:pt x="4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6" y="13"/>
                      <a:pt x="0" y="19"/>
                      <a:pt x="0" y="2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4" name="Freeform 830"/>
              <p:cNvSpPr>
                <a:spLocks/>
              </p:cNvSpPr>
              <p:nvPr/>
            </p:nvSpPr>
            <p:spPr bwMode="auto">
              <a:xfrm>
                <a:off x="7847013" y="2874963"/>
                <a:ext cx="142875" cy="128588"/>
              </a:xfrm>
              <a:custGeom>
                <a:avLst/>
                <a:gdLst/>
                <a:ahLst/>
                <a:cxnLst>
                  <a:cxn ang="0">
                    <a:pos x="8" y="36"/>
                  </a:cxn>
                  <a:cxn ang="0">
                    <a:pos x="18" y="36"/>
                  </a:cxn>
                  <a:cxn ang="0">
                    <a:pos x="22" y="36"/>
                  </a:cxn>
                  <a:cxn ang="0">
                    <a:pos x="32" y="36"/>
                  </a:cxn>
                  <a:cxn ang="0">
                    <a:pos x="40" y="28"/>
                  </a:cxn>
                  <a:cxn ang="0">
                    <a:pos x="40" y="8"/>
                  </a:cxn>
                  <a:cxn ang="0">
                    <a:pos x="32" y="0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28"/>
                  </a:cxn>
                  <a:cxn ang="0">
                    <a:pos x="8" y="36"/>
                  </a:cxn>
                </a:cxnLst>
                <a:rect l="0" t="0" r="r" b="b"/>
                <a:pathLst>
                  <a:path w="40" h="36">
                    <a:moveTo>
                      <a:pt x="8" y="36"/>
                    </a:moveTo>
                    <a:cubicBezTo>
                      <a:pt x="18" y="36"/>
                      <a:pt x="18" y="36"/>
                      <a:pt x="1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6" y="36"/>
                      <a:pt x="40" y="32"/>
                      <a:pt x="40" y="2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3"/>
                      <a:pt x="36" y="0"/>
                      <a:pt x="3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4" y="36"/>
                      <a:pt x="8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5" name="Freeform 831"/>
              <p:cNvSpPr>
                <a:spLocks/>
              </p:cNvSpPr>
              <p:nvPr/>
            </p:nvSpPr>
            <p:spPr bwMode="auto">
              <a:xfrm>
                <a:off x="7700963" y="3148013"/>
                <a:ext cx="103188" cy="968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21"/>
                  </a:cxn>
                  <a:cxn ang="0">
                    <a:pos x="6" y="27"/>
                  </a:cxn>
                  <a:cxn ang="0">
                    <a:pos x="23" y="27"/>
                  </a:cxn>
                  <a:cxn ang="0">
                    <a:pos x="29" y="21"/>
                  </a:cxn>
                  <a:cxn ang="0">
                    <a:pos x="29" y="6"/>
                  </a:cxn>
                  <a:cxn ang="0">
                    <a:pos x="23" y="0"/>
                  </a:cxn>
                </a:cxnLst>
                <a:rect l="0" t="0" r="r" b="b"/>
                <a:pathLst>
                  <a:path w="29" h="27">
                    <a:moveTo>
                      <a:pt x="2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2" y="27"/>
                      <a:pt x="6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7" y="27"/>
                      <a:pt x="29" y="24"/>
                      <a:pt x="29" y="2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7" y="0"/>
                      <a:pt x="2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6" name="Freeform 832"/>
              <p:cNvSpPr>
                <a:spLocks/>
              </p:cNvSpPr>
              <p:nvPr/>
            </p:nvSpPr>
            <p:spPr bwMode="auto">
              <a:xfrm>
                <a:off x="7864475" y="3148013"/>
                <a:ext cx="106363" cy="9683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21"/>
                  </a:cxn>
                  <a:cxn ang="0">
                    <a:pos x="6" y="27"/>
                  </a:cxn>
                  <a:cxn ang="0">
                    <a:pos x="24" y="27"/>
                  </a:cxn>
                  <a:cxn ang="0">
                    <a:pos x="30" y="21"/>
                  </a:cxn>
                  <a:cxn ang="0">
                    <a:pos x="30" y="6"/>
                  </a:cxn>
                  <a:cxn ang="0">
                    <a:pos x="24" y="0"/>
                  </a:cxn>
                </a:cxnLst>
                <a:rect l="0" t="0" r="r" b="b"/>
                <a:pathLst>
                  <a:path w="30" h="27">
                    <a:moveTo>
                      <a:pt x="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3" y="27"/>
                      <a:pt x="6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7" y="27"/>
                      <a:pt x="30" y="24"/>
                      <a:pt x="30" y="21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3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" name="Freeform 833"/>
              <p:cNvSpPr>
                <a:spLocks/>
              </p:cNvSpPr>
              <p:nvPr/>
            </p:nvSpPr>
            <p:spPr bwMode="auto">
              <a:xfrm>
                <a:off x="8027988" y="3148013"/>
                <a:ext cx="107950" cy="9683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21"/>
                  </a:cxn>
                  <a:cxn ang="0">
                    <a:pos x="6" y="27"/>
                  </a:cxn>
                  <a:cxn ang="0">
                    <a:pos x="24" y="27"/>
                  </a:cxn>
                  <a:cxn ang="0">
                    <a:pos x="30" y="21"/>
                  </a:cxn>
                  <a:cxn ang="0">
                    <a:pos x="30" y="6"/>
                  </a:cxn>
                  <a:cxn ang="0">
                    <a:pos x="24" y="0"/>
                  </a:cxn>
                </a:cxnLst>
                <a:rect l="0" t="0" r="r" b="b"/>
                <a:pathLst>
                  <a:path w="30" h="27">
                    <a:moveTo>
                      <a:pt x="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3" y="27"/>
                      <a:pt x="6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7" y="27"/>
                      <a:pt x="30" y="24"/>
                      <a:pt x="30" y="21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3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12" name="Group 37"/>
          <p:cNvGrpSpPr/>
          <p:nvPr/>
        </p:nvGrpSpPr>
        <p:grpSpPr>
          <a:xfrm>
            <a:off x="838200" y="2343150"/>
            <a:ext cx="1143000" cy="1143000"/>
            <a:chOff x="5105400" y="2038350"/>
            <a:chExt cx="1143000" cy="1143000"/>
          </a:xfrm>
          <a:noFill/>
        </p:grpSpPr>
        <p:sp>
          <p:nvSpPr>
            <p:cNvPr id="39" name="Rounded Rectangle 38"/>
            <p:cNvSpPr/>
            <p:nvPr/>
          </p:nvSpPr>
          <p:spPr>
            <a:xfrm>
              <a:off x="5105400" y="2038350"/>
              <a:ext cx="1143000" cy="1143000"/>
            </a:xfrm>
            <a:prstGeom prst="roundRect">
              <a:avLst>
                <a:gd name="adj" fmla="val 8667"/>
              </a:avLst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grpSp>
          <p:nvGrpSpPr>
            <p:cNvPr id="13" name="Group 64"/>
            <p:cNvGrpSpPr/>
            <p:nvPr/>
          </p:nvGrpSpPr>
          <p:grpSpPr>
            <a:xfrm>
              <a:off x="5261402" y="2212784"/>
              <a:ext cx="856632" cy="809440"/>
              <a:chOff x="5391768" y="1610089"/>
              <a:chExt cx="428440" cy="428440"/>
            </a:xfrm>
            <a:grpFill/>
          </p:grpSpPr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5391768" y="1610089"/>
                <a:ext cx="428440" cy="428440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30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8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4 w 122"/>
                  <a:gd name="T57" fmla="*/ 25 h 122"/>
                  <a:gd name="T58" fmla="*/ 95 w 122"/>
                  <a:gd name="T59" fmla="*/ 27 h 122"/>
                  <a:gd name="T60" fmla="*/ 97 w 122"/>
                  <a:gd name="T61" fmla="*/ 28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2" name="Freeform 40"/>
              <p:cNvSpPr>
                <a:spLocks noEditPoints="1"/>
              </p:cNvSpPr>
              <p:nvPr/>
            </p:nvSpPr>
            <p:spPr bwMode="auto">
              <a:xfrm>
                <a:off x="5554733" y="1715228"/>
                <a:ext cx="126166" cy="186621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14" name="Group 42"/>
          <p:cNvGrpSpPr/>
          <p:nvPr/>
        </p:nvGrpSpPr>
        <p:grpSpPr>
          <a:xfrm>
            <a:off x="838200" y="3638550"/>
            <a:ext cx="1143000" cy="1143000"/>
            <a:chOff x="6400800" y="2038350"/>
            <a:chExt cx="1143000" cy="1143000"/>
          </a:xfrm>
          <a:noFill/>
        </p:grpSpPr>
        <p:sp>
          <p:nvSpPr>
            <p:cNvPr id="44" name="Rounded Rectangle 43"/>
            <p:cNvSpPr/>
            <p:nvPr/>
          </p:nvSpPr>
          <p:spPr>
            <a:xfrm>
              <a:off x="6400800" y="2038350"/>
              <a:ext cx="1143000" cy="1143000"/>
            </a:xfrm>
            <a:prstGeom prst="roundRect">
              <a:avLst>
                <a:gd name="adj" fmla="val 8667"/>
              </a:avLst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grpSp>
          <p:nvGrpSpPr>
            <p:cNvPr id="15" name="Group 65"/>
            <p:cNvGrpSpPr/>
            <p:nvPr/>
          </p:nvGrpSpPr>
          <p:grpSpPr>
            <a:xfrm>
              <a:off x="6553213" y="2195942"/>
              <a:ext cx="838201" cy="854093"/>
              <a:chOff x="6726389" y="1486674"/>
              <a:chExt cx="411805" cy="376863"/>
            </a:xfrm>
            <a:grpFill/>
          </p:grpSpPr>
          <p:sp>
            <p:nvSpPr>
              <p:cNvPr id="46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7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8" name="Freeform 54"/>
              <p:cNvSpPr>
                <a:spLocks/>
              </p:cNvSpPr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sp>
        <p:nvSpPr>
          <p:cNvPr id="49" name="Content Placeholder 2"/>
          <p:cNvSpPr txBox="1">
            <a:spLocks/>
          </p:cNvSpPr>
          <p:nvPr/>
        </p:nvSpPr>
        <p:spPr>
          <a:xfrm>
            <a:off x="2153072" y="1200150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商务合作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900" i="1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字以内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2153072" y="2516079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数据安全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900" i="1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字以内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2133600" y="3735279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成功案例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900" i="1" dirty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字以内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6" name="Group 51"/>
          <p:cNvGrpSpPr/>
          <p:nvPr/>
        </p:nvGrpSpPr>
        <p:grpSpPr>
          <a:xfrm>
            <a:off x="5867400" y="1885950"/>
            <a:ext cx="1676400" cy="2209800"/>
            <a:chOff x="6178550" y="4186238"/>
            <a:chExt cx="998538" cy="957262"/>
          </a:xfrm>
          <a:noFill/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6692900" y="4186238"/>
              <a:ext cx="131763" cy="295275"/>
            </a:xfrm>
            <a:custGeom>
              <a:avLst/>
              <a:gdLst/>
              <a:ahLst/>
              <a:cxnLst>
                <a:cxn ang="0">
                  <a:pos x="42" y="103"/>
                </a:cxn>
                <a:cxn ang="0">
                  <a:pos x="47" y="102"/>
                </a:cxn>
                <a:cxn ang="0">
                  <a:pos x="33" y="58"/>
                </a:cxn>
                <a:cxn ang="0">
                  <a:pos x="4" y="2"/>
                </a:cxn>
                <a:cxn ang="0">
                  <a:pos x="19" y="63"/>
                </a:cxn>
                <a:cxn ang="0">
                  <a:pos x="38" y="106"/>
                </a:cxn>
                <a:cxn ang="0">
                  <a:pos x="42" y="103"/>
                </a:cxn>
              </a:cxnLst>
              <a:rect l="0" t="0" r="r" b="b"/>
              <a:pathLst>
                <a:path w="47" h="106">
                  <a:moveTo>
                    <a:pt x="42" y="103"/>
                  </a:moveTo>
                  <a:cubicBezTo>
                    <a:pt x="43" y="103"/>
                    <a:pt x="45" y="102"/>
                    <a:pt x="47" y="102"/>
                  </a:cubicBezTo>
                  <a:cubicBezTo>
                    <a:pt x="44" y="91"/>
                    <a:pt x="39" y="75"/>
                    <a:pt x="33" y="58"/>
                  </a:cubicBezTo>
                  <a:cubicBezTo>
                    <a:pt x="21" y="26"/>
                    <a:pt x="8" y="0"/>
                    <a:pt x="4" y="2"/>
                  </a:cubicBezTo>
                  <a:cubicBezTo>
                    <a:pt x="0" y="3"/>
                    <a:pt x="7" y="31"/>
                    <a:pt x="19" y="63"/>
                  </a:cubicBezTo>
                  <a:cubicBezTo>
                    <a:pt x="26" y="80"/>
                    <a:pt x="32" y="95"/>
                    <a:pt x="38" y="106"/>
                  </a:cubicBezTo>
                  <a:cubicBezTo>
                    <a:pt x="39" y="105"/>
                    <a:pt x="40" y="104"/>
                    <a:pt x="42" y="1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6569075" y="4537075"/>
              <a:ext cx="233363" cy="230188"/>
            </a:xfrm>
            <a:custGeom>
              <a:avLst/>
              <a:gdLst/>
              <a:ahLst/>
              <a:cxnLst>
                <a:cxn ang="0">
                  <a:pos x="80" y="4"/>
                </a:cxn>
                <a:cxn ang="0">
                  <a:pos x="77" y="0"/>
                </a:cxn>
                <a:cxn ang="0">
                  <a:pos x="43" y="31"/>
                </a:cxn>
                <a:cxn ang="0">
                  <a:pos x="3" y="80"/>
                </a:cxn>
                <a:cxn ang="0">
                  <a:pos x="53" y="41"/>
                </a:cxn>
                <a:cxn ang="0">
                  <a:pos x="84" y="6"/>
                </a:cxn>
                <a:cxn ang="0">
                  <a:pos x="80" y="4"/>
                </a:cxn>
              </a:cxnLst>
              <a:rect l="0" t="0" r="r" b="b"/>
              <a:pathLst>
                <a:path w="84" h="83">
                  <a:moveTo>
                    <a:pt x="80" y="4"/>
                  </a:moveTo>
                  <a:cubicBezTo>
                    <a:pt x="78" y="2"/>
                    <a:pt x="77" y="1"/>
                    <a:pt x="77" y="0"/>
                  </a:cubicBezTo>
                  <a:cubicBezTo>
                    <a:pt x="68" y="7"/>
                    <a:pt x="55" y="18"/>
                    <a:pt x="43" y="31"/>
                  </a:cubicBezTo>
                  <a:cubicBezTo>
                    <a:pt x="18" y="55"/>
                    <a:pt x="0" y="77"/>
                    <a:pt x="3" y="80"/>
                  </a:cubicBezTo>
                  <a:cubicBezTo>
                    <a:pt x="6" y="83"/>
                    <a:pt x="28" y="65"/>
                    <a:pt x="53" y="41"/>
                  </a:cubicBezTo>
                  <a:cubicBezTo>
                    <a:pt x="66" y="28"/>
                    <a:pt x="76" y="15"/>
                    <a:pt x="84" y="6"/>
                  </a:cubicBezTo>
                  <a:cubicBezTo>
                    <a:pt x="82" y="6"/>
                    <a:pt x="81" y="5"/>
                    <a:pt x="80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6873875" y="4508500"/>
              <a:ext cx="303213" cy="69850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0" y="9"/>
                </a:cxn>
                <a:cxn ang="0">
                  <a:pos x="45" y="19"/>
                </a:cxn>
                <a:cxn ang="0">
                  <a:pos x="108" y="21"/>
                </a:cxn>
                <a:cxn ang="0">
                  <a:pos x="47" y="5"/>
                </a:cxn>
                <a:cxn ang="0">
                  <a:pos x="1" y="0"/>
                </a:cxn>
                <a:cxn ang="0">
                  <a:pos x="1" y="5"/>
                </a:cxn>
              </a:cxnLst>
              <a:rect l="0" t="0" r="r" b="b"/>
              <a:pathLst>
                <a:path w="109" h="25">
                  <a:moveTo>
                    <a:pt x="1" y="5"/>
                  </a:moveTo>
                  <a:cubicBezTo>
                    <a:pt x="1" y="6"/>
                    <a:pt x="1" y="8"/>
                    <a:pt x="0" y="9"/>
                  </a:cubicBezTo>
                  <a:cubicBezTo>
                    <a:pt x="11" y="13"/>
                    <a:pt x="27" y="16"/>
                    <a:pt x="45" y="19"/>
                  </a:cubicBezTo>
                  <a:cubicBezTo>
                    <a:pt x="79" y="24"/>
                    <a:pt x="108" y="25"/>
                    <a:pt x="108" y="21"/>
                  </a:cubicBezTo>
                  <a:cubicBezTo>
                    <a:pt x="109" y="17"/>
                    <a:pt x="82" y="10"/>
                    <a:pt x="47" y="5"/>
                  </a:cubicBezTo>
                  <a:cubicBezTo>
                    <a:pt x="29" y="2"/>
                    <a:pt x="13" y="0"/>
                    <a:pt x="1" y="0"/>
                  </a:cubicBezTo>
                  <a:cubicBezTo>
                    <a:pt x="2" y="2"/>
                    <a:pt x="2" y="3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6770688" y="4876800"/>
              <a:ext cx="114300" cy="266700"/>
            </a:xfrm>
            <a:custGeom>
              <a:avLst/>
              <a:gdLst/>
              <a:ahLst/>
              <a:cxnLst>
                <a:cxn ang="0">
                  <a:pos x="67" y="159"/>
                </a:cxn>
                <a:cxn ang="0">
                  <a:pos x="60" y="159"/>
                </a:cxn>
                <a:cxn ang="0">
                  <a:pos x="57" y="0"/>
                </a:cxn>
                <a:cxn ang="0">
                  <a:pos x="16" y="0"/>
                </a:cxn>
                <a:cxn ang="0">
                  <a:pos x="13" y="159"/>
                </a:cxn>
                <a:cxn ang="0">
                  <a:pos x="6" y="159"/>
                </a:cxn>
                <a:cxn ang="0">
                  <a:pos x="0" y="168"/>
                </a:cxn>
                <a:cxn ang="0">
                  <a:pos x="72" y="168"/>
                </a:cxn>
                <a:cxn ang="0">
                  <a:pos x="67" y="159"/>
                </a:cxn>
              </a:cxnLst>
              <a:rect l="0" t="0" r="r" b="b"/>
              <a:pathLst>
                <a:path w="72" h="168">
                  <a:moveTo>
                    <a:pt x="67" y="159"/>
                  </a:moveTo>
                  <a:lnTo>
                    <a:pt x="60" y="159"/>
                  </a:lnTo>
                  <a:lnTo>
                    <a:pt x="57" y="0"/>
                  </a:lnTo>
                  <a:lnTo>
                    <a:pt x="16" y="0"/>
                  </a:lnTo>
                  <a:lnTo>
                    <a:pt x="13" y="159"/>
                  </a:lnTo>
                  <a:lnTo>
                    <a:pt x="6" y="159"/>
                  </a:lnTo>
                  <a:lnTo>
                    <a:pt x="0" y="168"/>
                  </a:lnTo>
                  <a:lnTo>
                    <a:pt x="72" y="168"/>
                  </a:lnTo>
                  <a:lnTo>
                    <a:pt x="67" y="15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6799263" y="4559300"/>
              <a:ext cx="58738" cy="277813"/>
            </a:xfrm>
            <a:custGeom>
              <a:avLst/>
              <a:gdLst/>
              <a:ahLst/>
              <a:cxnLst>
                <a:cxn ang="0">
                  <a:pos x="21" y="100"/>
                </a:cxn>
                <a:cxn ang="0">
                  <a:pos x="16" y="0"/>
                </a:cxn>
                <a:cxn ang="0">
                  <a:pos x="10" y="1"/>
                </a:cxn>
                <a:cxn ang="0">
                  <a:pos x="5" y="0"/>
                </a:cxn>
                <a:cxn ang="0">
                  <a:pos x="0" y="100"/>
                </a:cxn>
                <a:cxn ang="0">
                  <a:pos x="21" y="100"/>
                </a:cxn>
              </a:cxnLst>
              <a:rect l="0" t="0" r="r" b="b"/>
              <a:pathLst>
                <a:path w="21" h="100">
                  <a:moveTo>
                    <a:pt x="21" y="10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2" y="1"/>
                    <a:pt x="10" y="1"/>
                  </a:cubicBezTo>
                  <a:cubicBezTo>
                    <a:pt x="8" y="1"/>
                    <a:pt x="7" y="1"/>
                    <a:pt x="5" y="0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1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6796088" y="4845050"/>
              <a:ext cx="65088" cy="22225"/>
            </a:xfrm>
            <a:custGeom>
              <a:avLst/>
              <a:gdLst/>
              <a:ahLst/>
              <a:cxnLst>
                <a:cxn ang="0">
                  <a:pos x="41" y="14"/>
                </a:cxn>
                <a:cxn ang="0">
                  <a:pos x="39" y="0"/>
                </a:cxn>
                <a:cxn ang="0">
                  <a:pos x="2" y="0"/>
                </a:cxn>
                <a:cxn ang="0">
                  <a:pos x="0" y="14"/>
                </a:cxn>
                <a:cxn ang="0">
                  <a:pos x="41" y="14"/>
                </a:cxn>
              </a:cxnLst>
              <a:rect l="0" t="0" r="r" b="b"/>
              <a:pathLst>
                <a:path w="41" h="14">
                  <a:moveTo>
                    <a:pt x="41" y="14"/>
                  </a:moveTo>
                  <a:lnTo>
                    <a:pt x="39" y="0"/>
                  </a:lnTo>
                  <a:lnTo>
                    <a:pt x="2" y="0"/>
                  </a:lnTo>
                  <a:lnTo>
                    <a:pt x="0" y="14"/>
                  </a:lnTo>
                  <a:lnTo>
                    <a:pt x="41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6791325" y="4478338"/>
              <a:ext cx="74613" cy="746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3"/>
                </a:cxn>
                <a:cxn ang="0">
                  <a:pos x="13" y="27"/>
                </a:cxn>
                <a:cxn ang="0">
                  <a:pos x="27" y="13"/>
                </a:cxn>
                <a:cxn ang="0">
                  <a:pos x="13" y="0"/>
                </a:cxn>
                <a:cxn ang="0">
                  <a:pos x="8" y="12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2" y="8"/>
                </a:cxn>
                <a:cxn ang="0">
                  <a:pos x="8" y="12"/>
                </a:cxn>
              </a:cxnLst>
              <a:rect l="0" t="0" r="r" b="b"/>
              <a:pathLst>
                <a:path w="27" h="27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lose/>
                  <a:moveTo>
                    <a:pt x="8" y="12"/>
                  </a:moveTo>
                  <a:cubicBezTo>
                    <a:pt x="6" y="12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11" y="5"/>
                    <a:pt x="12" y="6"/>
                    <a:pt x="12" y="8"/>
                  </a:cubicBezTo>
                  <a:cubicBezTo>
                    <a:pt x="12" y="10"/>
                    <a:pt x="11" y="12"/>
                    <a:pt x="8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6226175" y="4686300"/>
              <a:ext cx="47625" cy="112713"/>
            </a:xfrm>
            <a:custGeom>
              <a:avLst/>
              <a:gdLst/>
              <a:ahLst/>
              <a:cxnLst>
                <a:cxn ang="0">
                  <a:pos x="16" y="39"/>
                </a:cxn>
                <a:cxn ang="0">
                  <a:pos x="17" y="39"/>
                </a:cxn>
                <a:cxn ang="0">
                  <a:pos x="12" y="22"/>
                </a:cxn>
                <a:cxn ang="0">
                  <a:pos x="1" y="0"/>
                </a:cxn>
                <a:cxn ang="0">
                  <a:pos x="7" y="24"/>
                </a:cxn>
                <a:cxn ang="0">
                  <a:pos x="14" y="40"/>
                </a:cxn>
                <a:cxn ang="0">
                  <a:pos x="16" y="39"/>
                </a:cxn>
              </a:cxnLst>
              <a:rect l="0" t="0" r="r" b="b"/>
              <a:pathLst>
                <a:path w="17" h="40">
                  <a:moveTo>
                    <a:pt x="16" y="39"/>
                  </a:moveTo>
                  <a:cubicBezTo>
                    <a:pt x="16" y="39"/>
                    <a:pt x="17" y="39"/>
                    <a:pt x="17" y="39"/>
                  </a:cubicBezTo>
                  <a:cubicBezTo>
                    <a:pt x="16" y="34"/>
                    <a:pt x="15" y="28"/>
                    <a:pt x="12" y="22"/>
                  </a:cubicBezTo>
                  <a:cubicBezTo>
                    <a:pt x="8" y="10"/>
                    <a:pt x="3" y="0"/>
                    <a:pt x="1" y="0"/>
                  </a:cubicBezTo>
                  <a:cubicBezTo>
                    <a:pt x="0" y="1"/>
                    <a:pt x="3" y="11"/>
                    <a:pt x="7" y="24"/>
                  </a:cubicBezTo>
                  <a:cubicBezTo>
                    <a:pt x="9" y="30"/>
                    <a:pt x="12" y="36"/>
                    <a:pt x="14" y="40"/>
                  </a:cubicBezTo>
                  <a:cubicBezTo>
                    <a:pt x="14" y="39"/>
                    <a:pt x="15" y="39"/>
                    <a:pt x="16" y="3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6178550" y="4818063"/>
              <a:ext cx="85725" cy="88900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29" y="0"/>
                </a:cxn>
                <a:cxn ang="0">
                  <a:pos x="16" y="12"/>
                </a:cxn>
                <a:cxn ang="0">
                  <a:pos x="1" y="31"/>
                </a:cxn>
                <a:cxn ang="0">
                  <a:pos x="20" y="16"/>
                </a:cxn>
                <a:cxn ang="0">
                  <a:pos x="31" y="3"/>
                </a:cxn>
                <a:cxn ang="0">
                  <a:pos x="30" y="2"/>
                </a:cxn>
              </a:cxnLst>
              <a:rect l="0" t="0" r="r" b="b"/>
              <a:pathLst>
                <a:path w="31" h="32">
                  <a:moveTo>
                    <a:pt x="30" y="2"/>
                  </a:moveTo>
                  <a:cubicBezTo>
                    <a:pt x="29" y="2"/>
                    <a:pt x="29" y="1"/>
                    <a:pt x="29" y="0"/>
                  </a:cubicBezTo>
                  <a:cubicBezTo>
                    <a:pt x="25" y="3"/>
                    <a:pt x="21" y="7"/>
                    <a:pt x="16" y="12"/>
                  </a:cubicBezTo>
                  <a:cubicBezTo>
                    <a:pt x="7" y="22"/>
                    <a:pt x="0" y="30"/>
                    <a:pt x="1" y="31"/>
                  </a:cubicBezTo>
                  <a:cubicBezTo>
                    <a:pt x="2" y="32"/>
                    <a:pt x="10" y="25"/>
                    <a:pt x="20" y="16"/>
                  </a:cubicBezTo>
                  <a:cubicBezTo>
                    <a:pt x="25" y="11"/>
                    <a:pt x="29" y="6"/>
                    <a:pt x="31" y="3"/>
                  </a:cubicBezTo>
                  <a:cubicBezTo>
                    <a:pt x="31" y="3"/>
                    <a:pt x="30" y="2"/>
                    <a:pt x="30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6292850" y="4810125"/>
              <a:ext cx="117475" cy="23813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3"/>
                </a:cxn>
                <a:cxn ang="0">
                  <a:pos x="18" y="7"/>
                </a:cxn>
                <a:cxn ang="0">
                  <a:pos x="41" y="8"/>
                </a:cxn>
                <a:cxn ang="0">
                  <a:pos x="18" y="2"/>
                </a:cxn>
                <a:cxn ang="0">
                  <a:pos x="1" y="0"/>
                </a:cxn>
                <a:cxn ang="0">
                  <a:pos x="1" y="2"/>
                </a:cxn>
              </a:cxnLst>
              <a:rect l="0" t="0" r="r" b="b"/>
              <a:pathLst>
                <a:path w="42" h="9">
                  <a:moveTo>
                    <a:pt x="1" y="2"/>
                  </a:moveTo>
                  <a:cubicBezTo>
                    <a:pt x="1" y="2"/>
                    <a:pt x="1" y="3"/>
                    <a:pt x="0" y="3"/>
                  </a:cubicBezTo>
                  <a:cubicBezTo>
                    <a:pt x="5" y="5"/>
                    <a:pt x="11" y="6"/>
                    <a:pt x="18" y="7"/>
                  </a:cubicBezTo>
                  <a:cubicBezTo>
                    <a:pt x="31" y="9"/>
                    <a:pt x="41" y="9"/>
                    <a:pt x="41" y="8"/>
                  </a:cubicBezTo>
                  <a:cubicBezTo>
                    <a:pt x="42" y="6"/>
                    <a:pt x="31" y="4"/>
                    <a:pt x="18" y="2"/>
                  </a:cubicBezTo>
                  <a:cubicBezTo>
                    <a:pt x="11" y="1"/>
                    <a:pt x="5" y="0"/>
                    <a:pt x="1" y="0"/>
                  </a:cubicBezTo>
                  <a:cubicBezTo>
                    <a:pt x="1" y="0"/>
                    <a:pt x="1" y="1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6253163" y="4948238"/>
              <a:ext cx="46038" cy="100013"/>
            </a:xfrm>
            <a:custGeom>
              <a:avLst/>
              <a:gdLst/>
              <a:ahLst/>
              <a:cxnLst>
                <a:cxn ang="0">
                  <a:pos x="27" y="60"/>
                </a:cxn>
                <a:cxn ang="0">
                  <a:pos x="23" y="60"/>
                </a:cxn>
                <a:cxn ang="0">
                  <a:pos x="22" y="0"/>
                </a:cxn>
                <a:cxn ang="0">
                  <a:pos x="7" y="0"/>
                </a:cxn>
                <a:cxn ang="0">
                  <a:pos x="6" y="60"/>
                </a:cxn>
                <a:cxn ang="0">
                  <a:pos x="2" y="60"/>
                </a:cxn>
                <a:cxn ang="0">
                  <a:pos x="0" y="63"/>
                </a:cxn>
                <a:cxn ang="0">
                  <a:pos x="29" y="63"/>
                </a:cxn>
                <a:cxn ang="0">
                  <a:pos x="27" y="60"/>
                </a:cxn>
              </a:cxnLst>
              <a:rect l="0" t="0" r="r" b="b"/>
              <a:pathLst>
                <a:path w="29" h="63">
                  <a:moveTo>
                    <a:pt x="27" y="60"/>
                  </a:moveTo>
                  <a:lnTo>
                    <a:pt x="23" y="60"/>
                  </a:lnTo>
                  <a:lnTo>
                    <a:pt x="22" y="0"/>
                  </a:lnTo>
                  <a:lnTo>
                    <a:pt x="7" y="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29" y="63"/>
                  </a:lnTo>
                  <a:lnTo>
                    <a:pt x="27" y="6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6264275" y="4829175"/>
              <a:ext cx="23813" cy="106363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38"/>
                </a:cxn>
                <a:cxn ang="0">
                  <a:pos x="8" y="38"/>
                </a:cxn>
              </a:cxnLst>
              <a:rect l="0" t="0" r="r" b="b"/>
              <a:pathLst>
                <a:path w="8" h="38">
                  <a:moveTo>
                    <a:pt x="8" y="38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Rectangle 17"/>
            <p:cNvSpPr>
              <a:spLocks noChangeArrowheads="1"/>
            </p:cNvSpPr>
            <p:nvPr/>
          </p:nvSpPr>
          <p:spPr bwMode="auto">
            <a:xfrm>
              <a:off x="6264275" y="4937125"/>
              <a:ext cx="23813" cy="952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18"/>
            <p:cNvSpPr>
              <a:spLocks noEditPoints="1"/>
            </p:cNvSpPr>
            <p:nvPr/>
          </p:nvSpPr>
          <p:spPr bwMode="auto">
            <a:xfrm>
              <a:off x="6262688" y="4799013"/>
              <a:ext cx="26988" cy="2698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5" y="10"/>
                </a:cxn>
                <a:cxn ang="0">
                  <a:pos x="10" y="5"/>
                </a:cxn>
                <a:cxn ang="0">
                  <a:pos x="5" y="0"/>
                </a:cxn>
                <a:cxn ang="0">
                  <a:pos x="3" y="4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5" y="3"/>
                </a:cxn>
                <a:cxn ang="0">
                  <a:pos x="3" y="4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  <a:moveTo>
                    <a:pt x="3" y="4"/>
                  </a:moveTo>
                  <a:cubicBezTo>
                    <a:pt x="2" y="4"/>
                    <a:pt x="2" y="4"/>
                    <a:pt x="2" y="3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4" y="1"/>
                    <a:pt x="5" y="2"/>
                    <a:pt x="5" y="3"/>
                  </a:cubicBezTo>
                  <a:cubicBezTo>
                    <a:pt x="5" y="4"/>
                    <a:pt x="4" y="4"/>
                    <a:pt x="3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7" name="Freeform 19"/>
            <p:cNvSpPr>
              <a:spLocks/>
            </p:cNvSpPr>
            <p:nvPr/>
          </p:nvSpPr>
          <p:spPr bwMode="auto">
            <a:xfrm>
              <a:off x="6503988" y="4948238"/>
              <a:ext cx="55563" cy="136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86"/>
                </a:cxn>
                <a:cxn ang="0">
                  <a:pos x="35" y="86"/>
                </a:cxn>
                <a:cxn ang="0">
                  <a:pos x="32" y="0"/>
                </a:cxn>
                <a:cxn ang="0">
                  <a:pos x="4" y="0"/>
                </a:cxn>
              </a:cxnLst>
              <a:rect l="0" t="0" r="r" b="b"/>
              <a:pathLst>
                <a:path w="35" h="86">
                  <a:moveTo>
                    <a:pt x="4" y="0"/>
                  </a:moveTo>
                  <a:lnTo>
                    <a:pt x="0" y="86"/>
                  </a:lnTo>
                  <a:lnTo>
                    <a:pt x="35" y="86"/>
                  </a:lnTo>
                  <a:lnTo>
                    <a:pt x="3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6510338" y="4718050"/>
              <a:ext cx="44450" cy="203200"/>
            </a:xfrm>
            <a:custGeom>
              <a:avLst/>
              <a:gdLst/>
              <a:ahLst/>
              <a:cxnLst>
                <a:cxn ang="0">
                  <a:pos x="16" y="73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4" y="0"/>
                </a:cxn>
                <a:cxn ang="0">
                  <a:pos x="0" y="73"/>
                </a:cxn>
                <a:cxn ang="0">
                  <a:pos x="16" y="73"/>
                </a:cxn>
              </a:cxnLst>
              <a:rect l="0" t="0" r="r" b="b"/>
              <a:pathLst>
                <a:path w="16" h="73">
                  <a:moveTo>
                    <a:pt x="16" y="7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1"/>
                    <a:pt x="9" y="1"/>
                    <a:pt x="8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16" y="7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9" name="Rectangle 22"/>
            <p:cNvSpPr>
              <a:spLocks noChangeArrowheads="1"/>
            </p:cNvSpPr>
            <p:nvPr/>
          </p:nvSpPr>
          <p:spPr bwMode="auto">
            <a:xfrm>
              <a:off x="6510338" y="4926013"/>
              <a:ext cx="44450" cy="1746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0" name="Freeform 23"/>
            <p:cNvSpPr>
              <a:spLocks noEditPoints="1"/>
            </p:cNvSpPr>
            <p:nvPr/>
          </p:nvSpPr>
          <p:spPr bwMode="auto">
            <a:xfrm>
              <a:off x="6503988" y="4659313"/>
              <a:ext cx="55563" cy="555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10"/>
                </a:cxn>
                <a:cxn ang="0">
                  <a:pos x="10" y="20"/>
                </a:cxn>
                <a:cxn ang="0">
                  <a:pos x="20" y="10"/>
                </a:cxn>
                <a:cxn ang="0">
                  <a:pos x="10" y="0"/>
                </a:cxn>
                <a:cxn ang="0">
                  <a:pos x="6" y="9"/>
                </a:cxn>
                <a:cxn ang="0">
                  <a:pos x="4" y="6"/>
                </a:cxn>
                <a:cxn ang="0">
                  <a:pos x="6" y="3"/>
                </a:cxn>
                <a:cxn ang="0">
                  <a:pos x="9" y="6"/>
                </a:cxn>
                <a:cxn ang="0">
                  <a:pos x="6" y="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5" y="20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lose/>
                  <a:moveTo>
                    <a:pt x="6" y="9"/>
                  </a:moveTo>
                  <a:cubicBezTo>
                    <a:pt x="5" y="9"/>
                    <a:pt x="4" y="7"/>
                    <a:pt x="4" y="6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8" y="3"/>
                    <a:pt x="9" y="4"/>
                    <a:pt x="9" y="6"/>
                  </a:cubicBezTo>
                  <a:cubicBezTo>
                    <a:pt x="9" y="7"/>
                    <a:pt x="8" y="9"/>
                    <a:pt x="6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1" name="Freeform 24"/>
            <p:cNvSpPr>
              <a:spLocks/>
            </p:cNvSpPr>
            <p:nvPr/>
          </p:nvSpPr>
          <p:spPr bwMode="auto">
            <a:xfrm>
              <a:off x="6526213" y="4433888"/>
              <a:ext cx="47625" cy="219075"/>
            </a:xfrm>
            <a:custGeom>
              <a:avLst/>
              <a:gdLst/>
              <a:ahLst/>
              <a:cxnLst>
                <a:cxn ang="0">
                  <a:pos x="4" y="78"/>
                </a:cxn>
                <a:cxn ang="0">
                  <a:pos x="7" y="79"/>
                </a:cxn>
                <a:cxn ang="0">
                  <a:pos x="13" y="46"/>
                </a:cxn>
                <a:cxn ang="0">
                  <a:pos x="14" y="0"/>
                </a:cxn>
                <a:cxn ang="0">
                  <a:pos x="3" y="45"/>
                </a:cxn>
                <a:cxn ang="0">
                  <a:pos x="0" y="78"/>
                </a:cxn>
                <a:cxn ang="0">
                  <a:pos x="4" y="78"/>
                </a:cxn>
              </a:cxnLst>
              <a:rect l="0" t="0" r="r" b="b"/>
              <a:pathLst>
                <a:path w="17" h="79">
                  <a:moveTo>
                    <a:pt x="4" y="78"/>
                  </a:moveTo>
                  <a:cubicBezTo>
                    <a:pt x="5" y="78"/>
                    <a:pt x="6" y="79"/>
                    <a:pt x="7" y="79"/>
                  </a:cubicBezTo>
                  <a:cubicBezTo>
                    <a:pt x="9" y="71"/>
                    <a:pt x="11" y="59"/>
                    <a:pt x="13" y="46"/>
                  </a:cubicBezTo>
                  <a:cubicBezTo>
                    <a:pt x="17" y="21"/>
                    <a:pt x="17" y="1"/>
                    <a:pt x="14" y="0"/>
                  </a:cubicBezTo>
                  <a:cubicBezTo>
                    <a:pt x="11" y="0"/>
                    <a:pt x="6" y="20"/>
                    <a:pt x="3" y="45"/>
                  </a:cubicBezTo>
                  <a:cubicBezTo>
                    <a:pt x="1" y="58"/>
                    <a:pt x="0" y="70"/>
                    <a:pt x="0" y="78"/>
                  </a:cubicBezTo>
                  <a:cubicBezTo>
                    <a:pt x="1" y="78"/>
                    <a:pt x="2" y="78"/>
                    <a:pt x="4" y="7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2" name="Freeform 25"/>
            <p:cNvSpPr>
              <a:spLocks/>
            </p:cNvSpPr>
            <p:nvPr/>
          </p:nvSpPr>
          <p:spPr bwMode="auto">
            <a:xfrm>
              <a:off x="6284913" y="4686300"/>
              <a:ext cx="215900" cy="80963"/>
            </a:xfrm>
            <a:custGeom>
              <a:avLst/>
              <a:gdLst/>
              <a:ahLst/>
              <a:cxnLst>
                <a:cxn ang="0">
                  <a:pos x="76" y="3"/>
                </a:cxn>
                <a:cxn ang="0">
                  <a:pos x="76" y="0"/>
                </a:cxn>
                <a:cxn ang="0">
                  <a:pos x="43" y="8"/>
                </a:cxn>
                <a:cxn ang="0">
                  <a:pos x="1" y="26"/>
                </a:cxn>
                <a:cxn ang="0">
                  <a:pos x="46" y="18"/>
                </a:cxn>
                <a:cxn ang="0">
                  <a:pos x="78" y="6"/>
                </a:cxn>
                <a:cxn ang="0">
                  <a:pos x="76" y="3"/>
                </a:cxn>
              </a:cxnLst>
              <a:rect l="0" t="0" r="r" b="b"/>
              <a:pathLst>
                <a:path w="78" h="29">
                  <a:moveTo>
                    <a:pt x="76" y="3"/>
                  </a:moveTo>
                  <a:cubicBezTo>
                    <a:pt x="76" y="2"/>
                    <a:pt x="75" y="1"/>
                    <a:pt x="76" y="0"/>
                  </a:cubicBezTo>
                  <a:cubicBezTo>
                    <a:pt x="67" y="1"/>
                    <a:pt x="56" y="4"/>
                    <a:pt x="43" y="8"/>
                  </a:cubicBezTo>
                  <a:cubicBezTo>
                    <a:pt x="19" y="15"/>
                    <a:pt x="0" y="24"/>
                    <a:pt x="1" y="26"/>
                  </a:cubicBezTo>
                  <a:cubicBezTo>
                    <a:pt x="1" y="29"/>
                    <a:pt x="22" y="25"/>
                    <a:pt x="46" y="18"/>
                  </a:cubicBezTo>
                  <a:cubicBezTo>
                    <a:pt x="59" y="14"/>
                    <a:pt x="70" y="10"/>
                    <a:pt x="78" y="6"/>
                  </a:cubicBezTo>
                  <a:cubicBezTo>
                    <a:pt x="77" y="5"/>
                    <a:pt x="76" y="4"/>
                    <a:pt x="76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6557963" y="4697413"/>
              <a:ext cx="38100" cy="36513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9" y="13"/>
                </a:cxn>
                <a:cxn ang="0">
                  <a:pos x="14" y="6"/>
                </a:cxn>
              </a:cxnLst>
              <a:rect l="0" t="0" r="r" b="b"/>
              <a:pathLst>
                <a:path w="14" h="13">
                  <a:moveTo>
                    <a:pt x="14" y="6"/>
                  </a:moveTo>
                  <a:cubicBezTo>
                    <a:pt x="10" y="4"/>
                    <a:pt x="7" y="2"/>
                    <a:pt x="4" y="0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2" y="4"/>
                    <a:pt x="1" y="5"/>
                    <a:pt x="0" y="5"/>
                  </a:cubicBezTo>
                  <a:cubicBezTo>
                    <a:pt x="2" y="8"/>
                    <a:pt x="5" y="11"/>
                    <a:pt x="9" y="13"/>
                  </a:cubicBezTo>
                  <a:cubicBezTo>
                    <a:pt x="10" y="11"/>
                    <a:pt x="12" y="9"/>
                    <a:pt x="1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4" name="Freeform 27"/>
            <p:cNvSpPr>
              <a:spLocks/>
            </p:cNvSpPr>
            <p:nvPr/>
          </p:nvSpPr>
          <p:spPr bwMode="auto">
            <a:xfrm>
              <a:off x="6604000" y="4737100"/>
              <a:ext cx="139700" cy="10795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9" y="13"/>
                </a:cxn>
                <a:cxn ang="0">
                  <a:pos x="48" y="36"/>
                </a:cxn>
                <a:cxn ang="0">
                  <a:pos x="15" y="5"/>
                </a:cxn>
              </a:cxnLst>
              <a:rect l="0" t="0" r="r" b="b"/>
              <a:pathLst>
                <a:path w="50" h="39">
                  <a:moveTo>
                    <a:pt x="15" y="5"/>
                  </a:moveTo>
                  <a:cubicBezTo>
                    <a:pt x="13" y="3"/>
                    <a:pt x="11" y="2"/>
                    <a:pt x="8" y="0"/>
                  </a:cubicBezTo>
                  <a:cubicBezTo>
                    <a:pt x="5" y="2"/>
                    <a:pt x="3" y="5"/>
                    <a:pt x="0" y="6"/>
                  </a:cubicBezTo>
                  <a:cubicBezTo>
                    <a:pt x="3" y="8"/>
                    <a:pt x="6" y="11"/>
                    <a:pt x="9" y="13"/>
                  </a:cubicBezTo>
                  <a:cubicBezTo>
                    <a:pt x="29" y="28"/>
                    <a:pt x="47" y="39"/>
                    <a:pt x="48" y="36"/>
                  </a:cubicBezTo>
                  <a:cubicBezTo>
                    <a:pt x="50" y="34"/>
                    <a:pt x="35" y="20"/>
                    <a:pt x="15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75" name="Content Placeholder 2"/>
          <p:cNvSpPr txBox="1">
            <a:spLocks/>
          </p:cNvSpPr>
          <p:nvPr/>
        </p:nvSpPr>
        <p:spPr>
          <a:xfrm>
            <a:off x="5867400" y="971550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产品安全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312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9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fld id="{D1F7FCA7-0CEF-4802-A071-5C904584CEC2}" type="slidenum">
              <a:rPr lang="zh-CN" altLang="en-US"/>
              <a:pPr/>
              <a:t>5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78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250256 w 808522"/>
              <a:gd name="T1" fmla="*/ 0 h 510140"/>
              <a:gd name="T2" fmla="*/ 255070 w 808522"/>
              <a:gd name="T3" fmla="*/ 0 h 510140"/>
              <a:gd name="T4" fmla="*/ 808522 w 808522"/>
              <a:gd name="T5" fmla="*/ 0 h 510140"/>
              <a:gd name="T6" fmla="*/ 808522 w 808522"/>
              <a:gd name="T7" fmla="*/ 510139 h 510140"/>
              <a:gd name="T8" fmla="*/ 255080 w 808522"/>
              <a:gd name="T9" fmla="*/ 510139 h 510140"/>
              <a:gd name="T10" fmla="*/ 255070 w 808522"/>
              <a:gd name="T11" fmla="*/ 510140 h 510140"/>
              <a:gd name="T12" fmla="*/ 255060 w 808522"/>
              <a:gd name="T13" fmla="*/ 510139 h 510140"/>
              <a:gd name="T14" fmla="*/ 250256 w 808522"/>
              <a:gd name="T15" fmla="*/ 510139 h 510140"/>
              <a:gd name="T16" fmla="*/ 250256 w 808522"/>
              <a:gd name="T17" fmla="*/ 509655 h 510140"/>
              <a:gd name="T18" fmla="*/ 203664 w 808522"/>
              <a:gd name="T19" fmla="*/ 504958 h 510140"/>
              <a:gd name="T20" fmla="*/ 0 w 808522"/>
              <a:gd name="T21" fmla="*/ 255070 h 510140"/>
              <a:gd name="T22" fmla="*/ 203664 w 808522"/>
              <a:gd name="T23" fmla="*/ 5182 h 510140"/>
              <a:gd name="T24" fmla="*/ 250256 w 808522"/>
              <a:gd name="T25" fmla="*/ 485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F2F2F2">
              <a:alpha val="2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179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1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05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pic>
        <p:nvPicPr>
          <p:cNvPr id="5018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35" y="2871788"/>
            <a:ext cx="2421731" cy="146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11"/>
          <p:cNvSpPr>
            <a:spLocks noChangeArrowheads="1"/>
          </p:cNvSpPr>
          <p:nvPr/>
        </p:nvSpPr>
        <p:spPr bwMode="auto">
          <a:xfrm>
            <a:off x="3720704" y="3050381"/>
            <a:ext cx="1677590" cy="10429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0182" name="组合 159"/>
          <p:cNvGrpSpPr>
            <a:grpSpLocks/>
          </p:cNvGrpSpPr>
          <p:nvPr/>
        </p:nvGrpSpPr>
        <p:grpSpPr bwMode="auto">
          <a:xfrm>
            <a:off x="4212431" y="1819276"/>
            <a:ext cx="609600" cy="726281"/>
            <a:chOff x="0" y="0"/>
            <a:chExt cx="896832" cy="1067349"/>
          </a:xfrm>
        </p:grpSpPr>
        <p:sp>
          <p:nvSpPr>
            <p:cNvPr id="50183" name="Freeform 9"/>
            <p:cNvSpPr>
              <a:spLocks noChangeArrowheads="1"/>
            </p:cNvSpPr>
            <p:nvPr/>
          </p:nvSpPr>
          <p:spPr bwMode="auto">
            <a:xfrm rot="10213821">
              <a:off x="0" y="0"/>
              <a:ext cx="896832" cy="1067349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184" name="Group 31"/>
            <p:cNvGrpSpPr>
              <a:grpSpLocks/>
            </p:cNvGrpSpPr>
            <p:nvPr/>
          </p:nvGrpSpPr>
          <p:grpSpPr bwMode="auto">
            <a:xfrm>
              <a:off x="218272" y="204573"/>
              <a:ext cx="451304" cy="435920"/>
              <a:chOff x="0" y="0"/>
              <a:chExt cx="439257" cy="424283"/>
            </a:xfrm>
          </p:grpSpPr>
          <p:sp>
            <p:nvSpPr>
              <p:cNvPr id="50185" name="Rectangle 18"/>
              <p:cNvSpPr>
                <a:spLocks noChangeArrowheads="1"/>
              </p:cNvSpPr>
              <p:nvPr/>
            </p:nvSpPr>
            <p:spPr bwMode="auto">
              <a:xfrm>
                <a:off x="157234" y="169713"/>
                <a:ext cx="47421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86" name="Rectangle 19"/>
              <p:cNvSpPr>
                <a:spLocks noChangeArrowheads="1"/>
              </p:cNvSpPr>
              <p:nvPr/>
            </p:nvSpPr>
            <p:spPr bwMode="auto">
              <a:xfrm>
                <a:off x="232107" y="169713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87" name="Rectangle 20"/>
              <p:cNvSpPr>
                <a:spLocks noChangeArrowheads="1"/>
              </p:cNvSpPr>
              <p:nvPr/>
            </p:nvSpPr>
            <p:spPr bwMode="auto">
              <a:xfrm>
                <a:off x="309477" y="169713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88" name="Rectangle 21"/>
              <p:cNvSpPr>
                <a:spLocks noChangeArrowheads="1"/>
              </p:cNvSpPr>
              <p:nvPr/>
            </p:nvSpPr>
            <p:spPr bwMode="auto">
              <a:xfrm>
                <a:off x="157234" y="237099"/>
                <a:ext cx="47421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89" name="Rectangle 22"/>
              <p:cNvSpPr>
                <a:spLocks noChangeArrowheads="1"/>
              </p:cNvSpPr>
              <p:nvPr/>
            </p:nvSpPr>
            <p:spPr bwMode="auto">
              <a:xfrm>
                <a:off x="232107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0" name="Rectangle 23"/>
              <p:cNvSpPr>
                <a:spLocks noChangeArrowheads="1"/>
              </p:cNvSpPr>
              <p:nvPr/>
            </p:nvSpPr>
            <p:spPr bwMode="auto">
              <a:xfrm>
                <a:off x="309477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1" name="Rectangle 24"/>
              <p:cNvSpPr>
                <a:spLocks noChangeArrowheads="1"/>
              </p:cNvSpPr>
              <p:nvPr/>
            </p:nvSpPr>
            <p:spPr bwMode="auto">
              <a:xfrm>
                <a:off x="157234" y="309477"/>
                <a:ext cx="47421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2" name="Rectangle 25"/>
              <p:cNvSpPr>
                <a:spLocks noChangeArrowheads="1"/>
              </p:cNvSpPr>
              <p:nvPr/>
            </p:nvSpPr>
            <p:spPr bwMode="auto">
              <a:xfrm>
                <a:off x="79865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3" name="Rectangle 26"/>
              <p:cNvSpPr>
                <a:spLocks noChangeArrowheads="1"/>
              </p:cNvSpPr>
              <p:nvPr/>
            </p:nvSpPr>
            <p:spPr bwMode="auto">
              <a:xfrm>
                <a:off x="79865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4" name="Rectangle 27"/>
              <p:cNvSpPr>
                <a:spLocks noChangeArrowheads="1"/>
              </p:cNvSpPr>
              <p:nvPr/>
            </p:nvSpPr>
            <p:spPr bwMode="auto">
              <a:xfrm>
                <a:off x="232107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5" name="Rectangle 28"/>
              <p:cNvSpPr>
                <a:spLocks noChangeArrowheads="1"/>
              </p:cNvSpPr>
              <p:nvPr/>
            </p:nvSpPr>
            <p:spPr bwMode="auto">
              <a:xfrm>
                <a:off x="309477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6" name="Freeform 29"/>
              <p:cNvSpPr>
                <a:spLocks noEditPoints="1" noChangeArrowheads="1"/>
              </p:cNvSpPr>
              <p:nvPr/>
            </p:nvSpPr>
            <p:spPr bwMode="auto">
              <a:xfrm>
                <a:off x="0" y="29950"/>
                <a:ext cx="439257" cy="394333"/>
              </a:xfrm>
              <a:custGeom>
                <a:avLst/>
                <a:gdLst>
                  <a:gd name="T0" fmla="*/ 174 w 176"/>
                  <a:gd name="T1" fmla="*/ 0 h 158"/>
                  <a:gd name="T2" fmla="*/ 150 w 176"/>
                  <a:gd name="T3" fmla="*/ 0 h 158"/>
                  <a:gd name="T4" fmla="*/ 150 w 176"/>
                  <a:gd name="T5" fmla="*/ 16 h 158"/>
                  <a:gd name="T6" fmla="*/ 126 w 176"/>
                  <a:gd name="T7" fmla="*/ 16 h 158"/>
                  <a:gd name="T8" fmla="*/ 126 w 176"/>
                  <a:gd name="T9" fmla="*/ 0 h 158"/>
                  <a:gd name="T10" fmla="*/ 52 w 176"/>
                  <a:gd name="T11" fmla="*/ 0 h 158"/>
                  <a:gd name="T12" fmla="*/ 52 w 176"/>
                  <a:gd name="T13" fmla="*/ 16 h 158"/>
                  <a:gd name="T14" fmla="*/ 28 w 176"/>
                  <a:gd name="T15" fmla="*/ 16 h 158"/>
                  <a:gd name="T16" fmla="*/ 28 w 176"/>
                  <a:gd name="T17" fmla="*/ 0 h 158"/>
                  <a:gd name="T18" fmla="*/ 0 w 176"/>
                  <a:gd name="T19" fmla="*/ 0 h 158"/>
                  <a:gd name="T20" fmla="*/ 0 w 176"/>
                  <a:gd name="T21" fmla="*/ 158 h 158"/>
                  <a:gd name="T22" fmla="*/ 13 w 176"/>
                  <a:gd name="T23" fmla="*/ 158 h 158"/>
                  <a:gd name="T24" fmla="*/ 162 w 176"/>
                  <a:gd name="T25" fmla="*/ 158 h 158"/>
                  <a:gd name="T26" fmla="*/ 176 w 176"/>
                  <a:gd name="T27" fmla="*/ 158 h 158"/>
                  <a:gd name="T28" fmla="*/ 174 w 176"/>
                  <a:gd name="T29" fmla="*/ 0 h 158"/>
                  <a:gd name="T30" fmla="*/ 162 w 176"/>
                  <a:gd name="T31" fmla="*/ 144 h 158"/>
                  <a:gd name="T32" fmla="*/ 13 w 176"/>
                  <a:gd name="T33" fmla="*/ 144 h 158"/>
                  <a:gd name="T34" fmla="*/ 13 w 176"/>
                  <a:gd name="T35" fmla="*/ 44 h 158"/>
                  <a:gd name="T36" fmla="*/ 162 w 176"/>
                  <a:gd name="T37" fmla="*/ 44 h 158"/>
                  <a:gd name="T38" fmla="*/ 162 w 176"/>
                  <a:gd name="T39" fmla="*/ 144 h 15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76"/>
                  <a:gd name="T61" fmla="*/ 0 h 158"/>
                  <a:gd name="T62" fmla="*/ 176 w 176"/>
                  <a:gd name="T63" fmla="*/ 158 h 15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76" h="158">
                    <a:moveTo>
                      <a:pt x="174" y="0"/>
                    </a:moveTo>
                    <a:lnTo>
                      <a:pt x="150" y="0"/>
                    </a:lnTo>
                    <a:lnTo>
                      <a:pt x="150" y="16"/>
                    </a:lnTo>
                    <a:lnTo>
                      <a:pt x="126" y="16"/>
                    </a:lnTo>
                    <a:lnTo>
                      <a:pt x="126" y="0"/>
                    </a:lnTo>
                    <a:lnTo>
                      <a:pt x="52" y="0"/>
                    </a:lnTo>
                    <a:lnTo>
                      <a:pt x="52" y="16"/>
                    </a:lnTo>
                    <a:lnTo>
                      <a:pt x="28" y="1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13" y="158"/>
                    </a:lnTo>
                    <a:lnTo>
                      <a:pt x="162" y="158"/>
                    </a:lnTo>
                    <a:lnTo>
                      <a:pt x="176" y="158"/>
                    </a:lnTo>
                    <a:lnTo>
                      <a:pt x="174" y="0"/>
                    </a:lnTo>
                    <a:close/>
                    <a:moveTo>
                      <a:pt x="162" y="144"/>
                    </a:moveTo>
                    <a:lnTo>
                      <a:pt x="13" y="144"/>
                    </a:lnTo>
                    <a:lnTo>
                      <a:pt x="13" y="44"/>
                    </a:lnTo>
                    <a:lnTo>
                      <a:pt x="162" y="44"/>
                    </a:lnTo>
                    <a:lnTo>
                      <a:pt x="162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7" name="Rectangle 30"/>
              <p:cNvSpPr>
                <a:spLocks noChangeArrowheads="1"/>
              </p:cNvSpPr>
              <p:nvPr/>
            </p:nvSpPr>
            <p:spPr bwMode="auto">
              <a:xfrm>
                <a:off x="82360" y="0"/>
                <a:ext cx="37438" cy="598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198" name="Rectangle 31"/>
              <p:cNvSpPr>
                <a:spLocks noChangeArrowheads="1"/>
              </p:cNvSpPr>
              <p:nvPr/>
            </p:nvSpPr>
            <p:spPr bwMode="auto">
              <a:xfrm>
                <a:off x="329443" y="0"/>
                <a:ext cx="34941" cy="598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199" name="组合 151"/>
          <p:cNvGrpSpPr>
            <a:grpSpLocks/>
          </p:cNvGrpSpPr>
          <p:nvPr/>
        </p:nvGrpSpPr>
        <p:grpSpPr bwMode="auto">
          <a:xfrm>
            <a:off x="3819526" y="1094185"/>
            <a:ext cx="754856" cy="758428"/>
            <a:chOff x="0" y="0"/>
            <a:chExt cx="1005867" cy="1011639"/>
          </a:xfrm>
        </p:grpSpPr>
        <p:sp>
          <p:nvSpPr>
            <p:cNvPr id="50200" name="Oval 24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201" name="Freeform 35"/>
            <p:cNvSpPr>
              <a:spLocks noEditPoints="1" noChangeArrowheads="1"/>
            </p:cNvSpPr>
            <p:nvPr/>
          </p:nvSpPr>
          <p:spPr bwMode="auto">
            <a:xfrm>
              <a:off x="148518" y="235156"/>
              <a:ext cx="732467" cy="494153"/>
            </a:xfrm>
            <a:custGeom>
              <a:avLst/>
              <a:gdLst>
                <a:gd name="T0" fmla="*/ 135 w 157"/>
                <a:gd name="T1" fmla="*/ 46 h 106"/>
                <a:gd name="T2" fmla="*/ 136 w 157"/>
                <a:gd name="T3" fmla="*/ 37 h 106"/>
                <a:gd name="T4" fmla="*/ 99 w 157"/>
                <a:gd name="T5" fmla="*/ 0 h 106"/>
                <a:gd name="T6" fmla="*/ 73 w 157"/>
                <a:gd name="T7" fmla="*/ 18 h 106"/>
                <a:gd name="T8" fmla="*/ 45 w 157"/>
                <a:gd name="T9" fmla="*/ 8 h 106"/>
                <a:gd name="T10" fmla="*/ 19 w 157"/>
                <a:gd name="T11" fmla="*/ 39 h 106"/>
                <a:gd name="T12" fmla="*/ 20 w 157"/>
                <a:gd name="T13" fmla="*/ 47 h 106"/>
                <a:gd name="T14" fmla="*/ 0 w 157"/>
                <a:gd name="T15" fmla="*/ 75 h 106"/>
                <a:gd name="T16" fmla="*/ 31 w 157"/>
                <a:gd name="T17" fmla="*/ 106 h 106"/>
                <a:gd name="T18" fmla="*/ 126 w 157"/>
                <a:gd name="T19" fmla="*/ 106 h 106"/>
                <a:gd name="T20" fmla="*/ 157 w 157"/>
                <a:gd name="T21" fmla="*/ 75 h 106"/>
                <a:gd name="T22" fmla="*/ 135 w 157"/>
                <a:gd name="T23" fmla="*/ 46 h 106"/>
                <a:gd name="T24" fmla="*/ 120 w 157"/>
                <a:gd name="T25" fmla="*/ 100 h 106"/>
                <a:gd name="T26" fmla="*/ 79 w 157"/>
                <a:gd name="T27" fmla="*/ 100 h 106"/>
                <a:gd name="T28" fmla="*/ 103 w 157"/>
                <a:gd name="T29" fmla="*/ 75 h 106"/>
                <a:gd name="T30" fmla="*/ 102 w 157"/>
                <a:gd name="T31" fmla="*/ 72 h 106"/>
                <a:gd name="T32" fmla="*/ 92 w 157"/>
                <a:gd name="T33" fmla="*/ 72 h 106"/>
                <a:gd name="T34" fmla="*/ 92 w 157"/>
                <a:gd name="T35" fmla="*/ 68 h 106"/>
                <a:gd name="T36" fmla="*/ 92 w 157"/>
                <a:gd name="T37" fmla="*/ 37 h 106"/>
                <a:gd name="T38" fmla="*/ 90 w 157"/>
                <a:gd name="T39" fmla="*/ 35 h 106"/>
                <a:gd name="T40" fmla="*/ 64 w 157"/>
                <a:gd name="T41" fmla="*/ 35 h 106"/>
                <a:gd name="T42" fmla="*/ 62 w 157"/>
                <a:gd name="T43" fmla="*/ 37 h 106"/>
                <a:gd name="T44" fmla="*/ 62 w 157"/>
                <a:gd name="T45" fmla="*/ 68 h 106"/>
                <a:gd name="T46" fmla="*/ 62 w 157"/>
                <a:gd name="T47" fmla="*/ 73 h 106"/>
                <a:gd name="T48" fmla="*/ 51 w 157"/>
                <a:gd name="T49" fmla="*/ 73 h 106"/>
                <a:gd name="T50" fmla="*/ 50 w 157"/>
                <a:gd name="T51" fmla="*/ 76 h 106"/>
                <a:gd name="T52" fmla="*/ 75 w 157"/>
                <a:gd name="T53" fmla="*/ 100 h 106"/>
                <a:gd name="T54" fmla="*/ 38 w 157"/>
                <a:gd name="T55" fmla="*/ 100 h 106"/>
                <a:gd name="T56" fmla="*/ 11 w 157"/>
                <a:gd name="T57" fmla="*/ 74 h 106"/>
                <a:gd name="T58" fmla="*/ 29 w 157"/>
                <a:gd name="T59" fmla="*/ 50 h 106"/>
                <a:gd name="T60" fmla="*/ 28 w 157"/>
                <a:gd name="T61" fmla="*/ 44 h 106"/>
                <a:gd name="T62" fmla="*/ 50 w 157"/>
                <a:gd name="T63" fmla="*/ 17 h 106"/>
                <a:gd name="T64" fmla="*/ 74 w 157"/>
                <a:gd name="T65" fmla="*/ 29 h 106"/>
                <a:gd name="T66" fmla="*/ 97 w 157"/>
                <a:gd name="T67" fmla="*/ 10 h 106"/>
                <a:gd name="T68" fmla="*/ 128 w 157"/>
                <a:gd name="T69" fmla="*/ 42 h 106"/>
                <a:gd name="T70" fmla="*/ 127 w 157"/>
                <a:gd name="T71" fmla="*/ 49 h 106"/>
                <a:gd name="T72" fmla="*/ 147 w 157"/>
                <a:gd name="T73" fmla="*/ 74 h 106"/>
                <a:gd name="T74" fmla="*/ 120 w 157"/>
                <a:gd name="T75" fmla="*/ 100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0202" name="组合 157"/>
          <p:cNvGrpSpPr>
            <a:grpSpLocks/>
          </p:cNvGrpSpPr>
          <p:nvPr/>
        </p:nvGrpSpPr>
        <p:grpSpPr bwMode="auto">
          <a:xfrm>
            <a:off x="6237685" y="2208610"/>
            <a:ext cx="753665" cy="758428"/>
            <a:chOff x="0" y="0"/>
            <a:chExt cx="1005867" cy="1011639"/>
          </a:xfrm>
        </p:grpSpPr>
        <p:sp>
          <p:nvSpPr>
            <p:cNvPr id="50203" name="Oval 16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04" name="Group 47"/>
            <p:cNvGrpSpPr>
              <a:grpSpLocks/>
            </p:cNvGrpSpPr>
            <p:nvPr/>
          </p:nvGrpSpPr>
          <p:grpSpPr bwMode="auto">
            <a:xfrm>
              <a:off x="242434" y="218321"/>
              <a:ext cx="532703" cy="543216"/>
              <a:chOff x="0" y="0"/>
              <a:chExt cx="379359" cy="386846"/>
            </a:xfrm>
          </p:grpSpPr>
          <p:sp>
            <p:nvSpPr>
              <p:cNvPr id="50205" name="Freeform 36"/>
              <p:cNvSpPr>
                <a:spLocks noEditPoints="1" noChangeArrowheads="1"/>
              </p:cNvSpPr>
              <p:nvPr/>
            </p:nvSpPr>
            <p:spPr bwMode="auto">
              <a:xfrm>
                <a:off x="117301" y="0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9"/>
                  <a:gd name="T37" fmla="*/ 0 h 79"/>
                  <a:gd name="T38" fmla="*/ 79 w 79"/>
                  <a:gd name="T39" fmla="*/ 79 h 7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06" name="Freeform 37"/>
              <p:cNvSpPr>
                <a:spLocks noChangeArrowheads="1"/>
              </p:cNvSpPr>
              <p:nvPr/>
            </p:nvSpPr>
            <p:spPr bwMode="auto">
              <a:xfrm>
                <a:off x="0" y="222124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6"/>
                  <a:gd name="T17" fmla="*/ 64 w 64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07" name="Freeform 38"/>
              <p:cNvSpPr>
                <a:spLocks noChangeArrowheads="1"/>
              </p:cNvSpPr>
              <p:nvPr/>
            </p:nvSpPr>
            <p:spPr bwMode="auto">
              <a:xfrm>
                <a:off x="252073" y="87352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36"/>
                  <a:gd name="T14" fmla="*/ 30 w 30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08" name="组合 156"/>
          <p:cNvGrpSpPr>
            <a:grpSpLocks/>
          </p:cNvGrpSpPr>
          <p:nvPr/>
        </p:nvGrpSpPr>
        <p:grpSpPr bwMode="auto">
          <a:xfrm>
            <a:off x="4800600" y="2187179"/>
            <a:ext cx="672704" cy="801290"/>
            <a:chOff x="0" y="0"/>
            <a:chExt cx="896832" cy="1067349"/>
          </a:xfrm>
        </p:grpSpPr>
        <p:sp>
          <p:nvSpPr>
            <p:cNvPr id="50209" name="Freeform 8"/>
            <p:cNvSpPr>
              <a:spLocks noChangeArrowheads="1"/>
            </p:cNvSpPr>
            <p:nvPr/>
          </p:nvSpPr>
          <p:spPr bwMode="auto">
            <a:xfrm rot="12075584">
              <a:off x="0" y="0"/>
              <a:ext cx="896832" cy="1067349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10" name="Group 51"/>
            <p:cNvGrpSpPr>
              <a:grpSpLocks/>
            </p:cNvGrpSpPr>
            <p:nvPr/>
          </p:nvGrpSpPr>
          <p:grpSpPr bwMode="auto">
            <a:xfrm>
              <a:off x="187542" y="167178"/>
              <a:ext cx="571253" cy="571253"/>
              <a:chOff x="0" y="0"/>
              <a:chExt cx="406813" cy="406813"/>
            </a:xfrm>
          </p:grpSpPr>
          <p:sp>
            <p:nvSpPr>
              <p:cNvPr id="50211" name="Freeform 3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6813" cy="406813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30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8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4 w 122"/>
                  <a:gd name="T57" fmla="*/ 25 h 122"/>
                  <a:gd name="T58" fmla="*/ 95 w 122"/>
                  <a:gd name="T59" fmla="*/ 27 h 122"/>
                  <a:gd name="T60" fmla="*/ 97 w 122"/>
                  <a:gd name="T61" fmla="*/ 28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2"/>
                  <a:gd name="T127" fmla="*/ 0 h 122"/>
                  <a:gd name="T128" fmla="*/ 122 w 122"/>
                  <a:gd name="T129" fmla="*/ 122 h 12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12" name="Freeform 40"/>
              <p:cNvSpPr>
                <a:spLocks noEditPoints="1" noChangeArrowheads="1"/>
              </p:cNvSpPr>
              <p:nvPr/>
            </p:nvSpPr>
            <p:spPr bwMode="auto">
              <a:xfrm>
                <a:off x="154739" y="99832"/>
                <a:ext cx="119797" cy="177201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6"/>
                  <a:gd name="T43" fmla="*/ 0 h 53"/>
                  <a:gd name="T44" fmla="*/ 36 w 36"/>
                  <a:gd name="T45" fmla="*/ 53 h 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13" name="Oval 41"/>
              <p:cNvSpPr>
                <a:spLocks noChangeArrowheads="1"/>
              </p:cNvSpPr>
              <p:nvPr/>
            </p:nvSpPr>
            <p:spPr bwMode="auto">
              <a:xfrm>
                <a:off x="199663" y="197168"/>
                <a:ext cx="9983" cy="99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14" name="组合 155"/>
          <p:cNvGrpSpPr>
            <a:grpSpLocks/>
          </p:cNvGrpSpPr>
          <p:nvPr/>
        </p:nvGrpSpPr>
        <p:grpSpPr bwMode="auto">
          <a:xfrm>
            <a:off x="5510213" y="1838326"/>
            <a:ext cx="650081" cy="773906"/>
            <a:chOff x="0" y="0"/>
            <a:chExt cx="988977" cy="1177016"/>
          </a:xfrm>
        </p:grpSpPr>
        <p:sp>
          <p:nvSpPr>
            <p:cNvPr id="50215" name="Freeform 14"/>
            <p:cNvSpPr>
              <a:spLocks noChangeArrowheads="1"/>
            </p:cNvSpPr>
            <p:nvPr/>
          </p:nvSpPr>
          <p:spPr bwMode="auto">
            <a:xfrm rot="12944423">
              <a:off x="0" y="0"/>
              <a:ext cx="988977" cy="1177016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16" name="Group 55"/>
            <p:cNvGrpSpPr>
              <a:grpSpLocks/>
            </p:cNvGrpSpPr>
            <p:nvPr/>
          </p:nvGrpSpPr>
          <p:grpSpPr bwMode="auto">
            <a:xfrm>
              <a:off x="292863" y="228650"/>
              <a:ext cx="578264" cy="529199"/>
              <a:chOff x="0" y="0"/>
              <a:chExt cx="411805" cy="376863"/>
            </a:xfrm>
          </p:grpSpPr>
          <p:sp>
            <p:nvSpPr>
              <p:cNvPr id="50217" name="Oval 52"/>
              <p:cNvSpPr>
                <a:spLocks noChangeArrowheads="1"/>
              </p:cNvSpPr>
              <p:nvPr/>
            </p:nvSpPr>
            <p:spPr bwMode="auto">
              <a:xfrm>
                <a:off x="47419" y="299494"/>
                <a:ext cx="44924" cy="424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18" name="Oval 53"/>
              <p:cNvSpPr>
                <a:spLocks noChangeArrowheads="1"/>
              </p:cNvSpPr>
              <p:nvPr/>
            </p:nvSpPr>
            <p:spPr bwMode="auto">
              <a:xfrm>
                <a:off x="22462" y="349409"/>
                <a:ext cx="24958" cy="274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19" name="Freeform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4"/>
                  <a:gd name="T58" fmla="*/ 0 h 88"/>
                  <a:gd name="T59" fmla="*/ 124 w 124"/>
                  <a:gd name="T60" fmla="*/ 88 h 8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20" name="组合 146"/>
          <p:cNvGrpSpPr>
            <a:grpSpLocks/>
          </p:cNvGrpSpPr>
          <p:nvPr/>
        </p:nvGrpSpPr>
        <p:grpSpPr bwMode="auto">
          <a:xfrm>
            <a:off x="7246144" y="2371725"/>
            <a:ext cx="679847" cy="683419"/>
            <a:chOff x="0" y="0"/>
            <a:chExt cx="1005867" cy="1011639"/>
          </a:xfrm>
        </p:grpSpPr>
        <p:sp>
          <p:nvSpPr>
            <p:cNvPr id="50221" name="Oval 23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222" name="Freeform 55"/>
            <p:cNvSpPr>
              <a:spLocks noEditPoints="1" noChangeArrowheads="1"/>
            </p:cNvSpPr>
            <p:nvPr/>
          </p:nvSpPr>
          <p:spPr bwMode="auto">
            <a:xfrm>
              <a:off x="207887" y="209410"/>
              <a:ext cx="602795" cy="630832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9"/>
                <a:gd name="T148" fmla="*/ 0 h 135"/>
                <a:gd name="T149" fmla="*/ 129 w 129"/>
                <a:gd name="T150" fmla="*/ 135 h 13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0223" name="组合 164"/>
          <p:cNvGrpSpPr>
            <a:grpSpLocks/>
          </p:cNvGrpSpPr>
          <p:nvPr/>
        </p:nvGrpSpPr>
        <p:grpSpPr bwMode="auto">
          <a:xfrm>
            <a:off x="1143001" y="2684860"/>
            <a:ext cx="869156" cy="875109"/>
            <a:chOff x="0" y="0"/>
            <a:chExt cx="1254984" cy="1262184"/>
          </a:xfrm>
        </p:grpSpPr>
        <p:sp>
          <p:nvSpPr>
            <p:cNvPr id="50224" name="Oval 20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225" name="Freeform 61"/>
            <p:cNvSpPr>
              <a:spLocks noChangeArrowheads="1"/>
            </p:cNvSpPr>
            <p:nvPr/>
          </p:nvSpPr>
          <p:spPr bwMode="auto">
            <a:xfrm>
              <a:off x="308570" y="318489"/>
              <a:ext cx="637840" cy="662375"/>
            </a:xfrm>
            <a:custGeom>
              <a:avLst/>
              <a:gdLst>
                <a:gd name="T0" fmla="*/ 99 w 137"/>
                <a:gd name="T1" fmla="*/ 57 h 142"/>
                <a:gd name="T2" fmla="*/ 137 w 137"/>
                <a:gd name="T3" fmla="*/ 57 h 142"/>
                <a:gd name="T4" fmla="*/ 76 w 137"/>
                <a:gd name="T5" fmla="*/ 4 h 142"/>
                <a:gd name="T6" fmla="*/ 69 w 137"/>
                <a:gd name="T7" fmla="*/ 0 h 142"/>
                <a:gd name="T8" fmla="*/ 62 w 137"/>
                <a:gd name="T9" fmla="*/ 4 h 142"/>
                <a:gd name="T10" fmla="*/ 0 w 137"/>
                <a:gd name="T11" fmla="*/ 57 h 142"/>
                <a:gd name="T12" fmla="*/ 39 w 137"/>
                <a:gd name="T13" fmla="*/ 57 h 142"/>
                <a:gd name="T14" fmla="*/ 62 w 137"/>
                <a:gd name="T15" fmla="*/ 4 h 142"/>
                <a:gd name="T16" fmla="*/ 62 w 137"/>
                <a:gd name="T17" fmla="*/ 5 h 142"/>
                <a:gd name="T18" fmla="*/ 43 w 137"/>
                <a:gd name="T19" fmla="*/ 57 h 142"/>
                <a:gd name="T20" fmla="*/ 64 w 137"/>
                <a:gd name="T21" fmla="*/ 57 h 142"/>
                <a:gd name="T22" fmla="*/ 64 w 137"/>
                <a:gd name="T23" fmla="*/ 122 h 142"/>
                <a:gd name="T24" fmla="*/ 64 w 137"/>
                <a:gd name="T25" fmla="*/ 125 h 142"/>
                <a:gd name="T26" fmla="*/ 64 w 137"/>
                <a:gd name="T27" fmla="*/ 130 h 142"/>
                <a:gd name="T28" fmla="*/ 76 w 137"/>
                <a:gd name="T29" fmla="*/ 142 h 142"/>
                <a:gd name="T30" fmla="*/ 87 w 137"/>
                <a:gd name="T31" fmla="*/ 130 h 142"/>
                <a:gd name="T32" fmla="*/ 87 w 137"/>
                <a:gd name="T33" fmla="*/ 125 h 142"/>
                <a:gd name="T34" fmla="*/ 79 w 137"/>
                <a:gd name="T35" fmla="*/ 125 h 142"/>
                <a:gd name="T36" fmla="*/ 79 w 137"/>
                <a:gd name="T37" fmla="*/ 127 h 142"/>
                <a:gd name="T38" fmla="*/ 79 w 137"/>
                <a:gd name="T39" fmla="*/ 129 h 142"/>
                <a:gd name="T40" fmla="*/ 76 w 137"/>
                <a:gd name="T41" fmla="*/ 133 h 142"/>
                <a:gd name="T42" fmla="*/ 72 w 137"/>
                <a:gd name="T43" fmla="*/ 129 h 142"/>
                <a:gd name="T44" fmla="*/ 72 w 137"/>
                <a:gd name="T45" fmla="*/ 127 h 142"/>
                <a:gd name="T46" fmla="*/ 72 w 137"/>
                <a:gd name="T47" fmla="*/ 125 h 142"/>
                <a:gd name="T48" fmla="*/ 72 w 137"/>
                <a:gd name="T49" fmla="*/ 111 h 142"/>
                <a:gd name="T50" fmla="*/ 72 w 137"/>
                <a:gd name="T51" fmla="*/ 57 h 142"/>
                <a:gd name="T52" fmla="*/ 94 w 137"/>
                <a:gd name="T53" fmla="*/ 57 h 142"/>
                <a:gd name="T54" fmla="*/ 76 w 137"/>
                <a:gd name="T55" fmla="*/ 5 h 142"/>
                <a:gd name="T56" fmla="*/ 76 w 137"/>
                <a:gd name="T57" fmla="*/ 4 h 142"/>
                <a:gd name="T58" fmla="*/ 99 w 137"/>
                <a:gd name="T59" fmla="*/ 57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7"/>
                <a:gd name="T91" fmla="*/ 0 h 142"/>
                <a:gd name="T92" fmla="*/ 137 w 137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7" h="142">
                  <a:moveTo>
                    <a:pt x="99" y="57"/>
                  </a:moveTo>
                  <a:cubicBezTo>
                    <a:pt x="137" y="57"/>
                    <a:pt x="137" y="57"/>
                    <a:pt x="137" y="57"/>
                  </a:cubicBezTo>
                  <a:cubicBezTo>
                    <a:pt x="130" y="28"/>
                    <a:pt x="105" y="7"/>
                    <a:pt x="76" y="4"/>
                  </a:cubicBezTo>
                  <a:cubicBezTo>
                    <a:pt x="74" y="1"/>
                    <a:pt x="72" y="0"/>
                    <a:pt x="69" y="0"/>
                  </a:cubicBezTo>
                  <a:cubicBezTo>
                    <a:pt x="66" y="0"/>
                    <a:pt x="64" y="1"/>
                    <a:pt x="62" y="4"/>
                  </a:cubicBezTo>
                  <a:cubicBezTo>
                    <a:pt x="32" y="6"/>
                    <a:pt x="7" y="28"/>
                    <a:pt x="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24"/>
                    <a:pt x="58" y="7"/>
                    <a:pt x="62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41" y="31"/>
                    <a:pt x="43" y="57"/>
                    <a:pt x="4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6"/>
                    <a:pt x="69" y="142"/>
                    <a:pt x="76" y="142"/>
                  </a:cubicBezTo>
                  <a:cubicBezTo>
                    <a:pt x="82" y="142"/>
                    <a:pt x="87" y="136"/>
                    <a:pt x="87" y="130"/>
                  </a:cubicBezTo>
                  <a:cubicBezTo>
                    <a:pt x="87" y="125"/>
                    <a:pt x="87" y="125"/>
                    <a:pt x="87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9" y="131"/>
                    <a:pt x="78" y="133"/>
                    <a:pt x="76" y="133"/>
                  </a:cubicBezTo>
                  <a:cubicBezTo>
                    <a:pt x="74" y="133"/>
                    <a:pt x="72" y="131"/>
                    <a:pt x="72" y="129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7" y="31"/>
                    <a:pt x="76" y="5"/>
                  </a:cubicBezTo>
                  <a:cubicBezTo>
                    <a:pt x="76" y="5"/>
                    <a:pt x="76" y="4"/>
                    <a:pt x="76" y="4"/>
                  </a:cubicBezTo>
                  <a:cubicBezTo>
                    <a:pt x="80" y="7"/>
                    <a:pt x="99" y="24"/>
                    <a:pt x="99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0226" name="组合 147"/>
          <p:cNvGrpSpPr>
            <a:grpSpLocks/>
          </p:cNvGrpSpPr>
          <p:nvPr/>
        </p:nvGrpSpPr>
        <p:grpSpPr bwMode="auto">
          <a:xfrm>
            <a:off x="6541294" y="2961085"/>
            <a:ext cx="941785" cy="946547"/>
            <a:chOff x="0" y="0"/>
            <a:chExt cx="1254984" cy="1262184"/>
          </a:xfrm>
        </p:grpSpPr>
        <p:sp>
          <p:nvSpPr>
            <p:cNvPr id="50227" name="Oval 17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228" name="Freeform 62"/>
            <p:cNvSpPr>
              <a:spLocks noEditPoints="1" noChangeArrowheads="1"/>
            </p:cNvSpPr>
            <p:nvPr/>
          </p:nvSpPr>
          <p:spPr bwMode="auto">
            <a:xfrm>
              <a:off x="345028" y="197204"/>
              <a:ext cx="504664" cy="679897"/>
            </a:xfrm>
            <a:custGeom>
              <a:avLst/>
              <a:gdLst>
                <a:gd name="T0" fmla="*/ 108 w 108"/>
                <a:gd name="T1" fmla="*/ 145 h 145"/>
                <a:gd name="T2" fmla="*/ 0 w 108"/>
                <a:gd name="T3" fmla="*/ 145 h 145"/>
                <a:gd name="T4" fmla="*/ 0 w 108"/>
                <a:gd name="T5" fmla="*/ 136 h 145"/>
                <a:gd name="T6" fmla="*/ 13 w 108"/>
                <a:gd name="T7" fmla="*/ 125 h 145"/>
                <a:gd name="T8" fmla="*/ 96 w 108"/>
                <a:gd name="T9" fmla="*/ 125 h 145"/>
                <a:gd name="T10" fmla="*/ 108 w 108"/>
                <a:gd name="T11" fmla="*/ 135 h 145"/>
                <a:gd name="T12" fmla="*/ 108 w 108"/>
                <a:gd name="T13" fmla="*/ 145 h 145"/>
                <a:gd name="T14" fmla="*/ 16 w 108"/>
                <a:gd name="T15" fmla="*/ 116 h 145"/>
                <a:gd name="T16" fmla="*/ 24 w 108"/>
                <a:gd name="T17" fmla="*/ 91 h 145"/>
                <a:gd name="T18" fmla="*/ 85 w 108"/>
                <a:gd name="T19" fmla="*/ 91 h 145"/>
                <a:gd name="T20" fmla="*/ 92 w 108"/>
                <a:gd name="T21" fmla="*/ 116 h 145"/>
                <a:gd name="T22" fmla="*/ 16 w 108"/>
                <a:gd name="T23" fmla="*/ 116 h 145"/>
                <a:gd name="T24" fmla="*/ 28 w 108"/>
                <a:gd name="T25" fmla="*/ 76 h 145"/>
                <a:gd name="T26" fmla="*/ 36 w 108"/>
                <a:gd name="T27" fmla="*/ 51 h 145"/>
                <a:gd name="T28" fmla="*/ 72 w 108"/>
                <a:gd name="T29" fmla="*/ 51 h 145"/>
                <a:gd name="T30" fmla="*/ 80 w 108"/>
                <a:gd name="T31" fmla="*/ 76 h 145"/>
                <a:gd name="T32" fmla="*/ 28 w 108"/>
                <a:gd name="T33" fmla="*/ 76 h 145"/>
                <a:gd name="T34" fmla="*/ 48 w 108"/>
                <a:gd name="T35" fmla="*/ 12 h 145"/>
                <a:gd name="T36" fmla="*/ 60 w 108"/>
                <a:gd name="T37" fmla="*/ 12 h 145"/>
                <a:gd name="T38" fmla="*/ 67 w 108"/>
                <a:gd name="T39" fmla="*/ 37 h 145"/>
                <a:gd name="T40" fmla="*/ 41 w 108"/>
                <a:gd name="T41" fmla="*/ 37 h 145"/>
                <a:gd name="T42" fmla="*/ 48 w 108"/>
                <a:gd name="T43" fmla="*/ 12 h 1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8"/>
                <a:gd name="T67" fmla="*/ 0 h 145"/>
                <a:gd name="T68" fmla="*/ 108 w 108"/>
                <a:gd name="T69" fmla="*/ 145 h 1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0229" name="组合 154"/>
          <p:cNvGrpSpPr>
            <a:grpSpLocks/>
          </p:cNvGrpSpPr>
          <p:nvPr/>
        </p:nvGrpSpPr>
        <p:grpSpPr bwMode="auto">
          <a:xfrm>
            <a:off x="4673204" y="1114426"/>
            <a:ext cx="941784" cy="946547"/>
            <a:chOff x="0" y="0"/>
            <a:chExt cx="1254984" cy="1262184"/>
          </a:xfrm>
        </p:grpSpPr>
        <p:sp>
          <p:nvSpPr>
            <p:cNvPr id="50230" name="Oval 18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31" name="Group 62"/>
            <p:cNvGrpSpPr>
              <a:grpSpLocks/>
            </p:cNvGrpSpPr>
            <p:nvPr/>
          </p:nvGrpSpPr>
          <p:grpSpPr bwMode="auto">
            <a:xfrm>
              <a:off x="284981" y="365702"/>
              <a:ext cx="665877" cy="494152"/>
              <a:chOff x="0" y="0"/>
              <a:chExt cx="474198" cy="351905"/>
            </a:xfrm>
          </p:grpSpPr>
          <p:sp>
            <p:nvSpPr>
              <p:cNvPr id="50232" name="Freeform 66"/>
              <p:cNvSpPr>
                <a:spLocks noEditPoints="1" noChangeArrowheads="1"/>
              </p:cNvSpPr>
              <p:nvPr/>
            </p:nvSpPr>
            <p:spPr bwMode="auto">
              <a:xfrm>
                <a:off x="9984" y="0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4"/>
                  <a:gd name="T31" fmla="*/ 0 h 112"/>
                  <a:gd name="T32" fmla="*/ 184 w 184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33" name="Freeform 67"/>
              <p:cNvSpPr>
                <a:spLocks noChangeArrowheads="1"/>
              </p:cNvSpPr>
              <p:nvPr/>
            </p:nvSpPr>
            <p:spPr bwMode="auto">
              <a:xfrm>
                <a:off x="0" y="292006"/>
                <a:ext cx="474198" cy="59899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0"/>
                  <a:gd name="T28" fmla="*/ 0 h 24"/>
                  <a:gd name="T29" fmla="*/ 190 w 190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34" name="组合 167"/>
          <p:cNvGrpSpPr>
            <a:grpSpLocks/>
          </p:cNvGrpSpPr>
          <p:nvPr/>
        </p:nvGrpSpPr>
        <p:grpSpPr bwMode="auto">
          <a:xfrm>
            <a:off x="2839641" y="2106216"/>
            <a:ext cx="666750" cy="560784"/>
            <a:chOff x="0" y="0"/>
            <a:chExt cx="1067349" cy="896832"/>
          </a:xfrm>
        </p:grpSpPr>
        <p:sp>
          <p:nvSpPr>
            <p:cNvPr id="50235" name="Freeform 15"/>
            <p:cNvSpPr>
              <a:spLocks noChangeArrowheads="1"/>
            </p:cNvSpPr>
            <p:nvPr/>
          </p:nvSpPr>
          <p:spPr bwMode="auto">
            <a:xfrm rot="8040980">
              <a:off x="85259" y="-85260"/>
              <a:ext cx="896832" cy="1067349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36" name="Group 65"/>
            <p:cNvGrpSpPr>
              <a:grpSpLocks/>
            </p:cNvGrpSpPr>
            <p:nvPr/>
          </p:nvGrpSpPr>
          <p:grpSpPr bwMode="auto">
            <a:xfrm>
              <a:off x="227516" y="127673"/>
              <a:ext cx="564564" cy="512349"/>
              <a:chOff x="0" y="0"/>
              <a:chExt cx="431771" cy="391838"/>
            </a:xfrm>
          </p:grpSpPr>
          <p:sp>
            <p:nvSpPr>
              <p:cNvPr id="50237" name="Rectangle 72"/>
              <p:cNvSpPr>
                <a:spLocks noChangeArrowheads="1"/>
              </p:cNvSpPr>
              <p:nvPr/>
            </p:nvSpPr>
            <p:spPr bwMode="auto">
              <a:xfrm>
                <a:off x="97335" y="0"/>
                <a:ext cx="242092" cy="6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38" name="Freeform 73"/>
              <p:cNvSpPr>
                <a:spLocks noEditPoints="1" noChangeArrowheads="1"/>
              </p:cNvSpPr>
              <p:nvPr/>
            </p:nvSpPr>
            <p:spPr bwMode="auto">
              <a:xfrm>
                <a:off x="0" y="92344"/>
                <a:ext cx="431771" cy="177201"/>
              </a:xfrm>
              <a:custGeom>
                <a:avLst/>
                <a:gdLst>
                  <a:gd name="T0" fmla="*/ 124 w 130"/>
                  <a:gd name="T1" fmla="*/ 0 h 53"/>
                  <a:gd name="T2" fmla="*/ 6 w 130"/>
                  <a:gd name="T3" fmla="*/ 0 h 53"/>
                  <a:gd name="T4" fmla="*/ 0 w 130"/>
                  <a:gd name="T5" fmla="*/ 7 h 53"/>
                  <a:gd name="T6" fmla="*/ 0 w 130"/>
                  <a:gd name="T7" fmla="*/ 53 h 53"/>
                  <a:gd name="T8" fmla="*/ 19 w 130"/>
                  <a:gd name="T9" fmla="*/ 53 h 53"/>
                  <a:gd name="T10" fmla="*/ 19 w 130"/>
                  <a:gd name="T11" fmla="*/ 25 h 53"/>
                  <a:gd name="T12" fmla="*/ 111 w 130"/>
                  <a:gd name="T13" fmla="*/ 25 h 53"/>
                  <a:gd name="T14" fmla="*/ 111 w 130"/>
                  <a:gd name="T15" fmla="*/ 53 h 53"/>
                  <a:gd name="T16" fmla="*/ 130 w 130"/>
                  <a:gd name="T17" fmla="*/ 53 h 53"/>
                  <a:gd name="T18" fmla="*/ 130 w 130"/>
                  <a:gd name="T19" fmla="*/ 7 h 53"/>
                  <a:gd name="T20" fmla="*/ 124 w 130"/>
                  <a:gd name="T21" fmla="*/ 0 h 53"/>
                  <a:gd name="T22" fmla="*/ 18 w 130"/>
                  <a:gd name="T23" fmla="*/ 16 h 53"/>
                  <a:gd name="T24" fmla="*/ 13 w 130"/>
                  <a:gd name="T25" fmla="*/ 11 h 53"/>
                  <a:gd name="T26" fmla="*/ 18 w 130"/>
                  <a:gd name="T27" fmla="*/ 6 h 53"/>
                  <a:gd name="T28" fmla="*/ 23 w 130"/>
                  <a:gd name="T29" fmla="*/ 11 h 53"/>
                  <a:gd name="T30" fmla="*/ 18 w 130"/>
                  <a:gd name="T31" fmla="*/ 16 h 53"/>
                  <a:gd name="T32" fmla="*/ 117 w 130"/>
                  <a:gd name="T33" fmla="*/ 13 h 53"/>
                  <a:gd name="T34" fmla="*/ 29 w 130"/>
                  <a:gd name="T35" fmla="*/ 13 h 53"/>
                  <a:gd name="T36" fmla="*/ 29 w 130"/>
                  <a:gd name="T37" fmla="*/ 7 h 53"/>
                  <a:gd name="T38" fmla="*/ 117 w 130"/>
                  <a:gd name="T39" fmla="*/ 7 h 53"/>
                  <a:gd name="T40" fmla="*/ 117 w 130"/>
                  <a:gd name="T41" fmla="*/ 13 h 5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30"/>
                  <a:gd name="T64" fmla="*/ 0 h 53"/>
                  <a:gd name="T65" fmla="*/ 130 w 130"/>
                  <a:gd name="T66" fmla="*/ 53 h 5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30" h="53">
                    <a:moveTo>
                      <a:pt x="1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30" y="3"/>
                      <a:pt x="127" y="0"/>
                      <a:pt x="124" y="0"/>
                    </a:cubicBezTo>
                    <a:close/>
                    <a:moveTo>
                      <a:pt x="18" y="16"/>
                    </a:moveTo>
                    <a:cubicBezTo>
                      <a:pt x="15" y="16"/>
                      <a:pt x="13" y="14"/>
                      <a:pt x="13" y="11"/>
                    </a:cubicBezTo>
                    <a:cubicBezTo>
                      <a:pt x="13" y="8"/>
                      <a:pt x="15" y="6"/>
                      <a:pt x="18" y="6"/>
                    </a:cubicBezTo>
                    <a:cubicBezTo>
                      <a:pt x="21" y="6"/>
                      <a:pt x="23" y="8"/>
                      <a:pt x="23" y="11"/>
                    </a:cubicBezTo>
                    <a:cubicBezTo>
                      <a:pt x="23" y="14"/>
                      <a:pt x="21" y="16"/>
                      <a:pt x="18" y="16"/>
                    </a:cubicBezTo>
                    <a:close/>
                    <a:moveTo>
                      <a:pt x="117" y="13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17" y="7"/>
                      <a:pt x="117" y="7"/>
                      <a:pt x="117" y="7"/>
                    </a:cubicBezTo>
                    <a:lnTo>
                      <a:pt x="117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39" name="Freeform 74"/>
              <p:cNvSpPr>
                <a:spLocks noChangeArrowheads="1"/>
              </p:cNvSpPr>
              <p:nvPr/>
            </p:nvSpPr>
            <p:spPr bwMode="auto">
              <a:xfrm>
                <a:off x="89848" y="202159"/>
                <a:ext cx="252075" cy="189679"/>
              </a:xfrm>
              <a:custGeom>
                <a:avLst/>
                <a:gdLst>
                  <a:gd name="T0" fmla="*/ 66 w 76"/>
                  <a:gd name="T1" fmla="*/ 49 h 57"/>
                  <a:gd name="T2" fmla="*/ 25 w 76"/>
                  <a:gd name="T3" fmla="*/ 49 h 57"/>
                  <a:gd name="T4" fmla="*/ 10 w 76"/>
                  <a:gd name="T5" fmla="*/ 49 h 57"/>
                  <a:gd name="T6" fmla="*/ 10 w 76"/>
                  <a:gd name="T7" fmla="*/ 0 h 57"/>
                  <a:gd name="T8" fmla="*/ 1 w 76"/>
                  <a:gd name="T9" fmla="*/ 0 h 57"/>
                  <a:gd name="T10" fmla="*/ 1 w 76"/>
                  <a:gd name="T11" fmla="*/ 50 h 57"/>
                  <a:gd name="T12" fmla="*/ 8 w 76"/>
                  <a:gd name="T13" fmla="*/ 57 h 57"/>
                  <a:gd name="T14" fmla="*/ 69 w 76"/>
                  <a:gd name="T15" fmla="*/ 57 h 57"/>
                  <a:gd name="T16" fmla="*/ 76 w 76"/>
                  <a:gd name="T17" fmla="*/ 48 h 57"/>
                  <a:gd name="T18" fmla="*/ 76 w 76"/>
                  <a:gd name="T19" fmla="*/ 0 h 57"/>
                  <a:gd name="T20" fmla="*/ 66 w 76"/>
                  <a:gd name="T21" fmla="*/ 0 h 57"/>
                  <a:gd name="T22" fmla="*/ 66 w 76"/>
                  <a:gd name="T23" fmla="*/ 49 h 5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"/>
                  <a:gd name="T37" fmla="*/ 0 h 57"/>
                  <a:gd name="T38" fmla="*/ 76 w 76"/>
                  <a:gd name="T39" fmla="*/ 57 h 5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" h="57">
                    <a:moveTo>
                      <a:pt x="66" y="49"/>
                    </a:moveTo>
                    <a:cubicBezTo>
                      <a:pt x="25" y="49"/>
                      <a:pt x="25" y="49"/>
                      <a:pt x="25" y="49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0"/>
                      <a:pt x="0" y="57"/>
                      <a:pt x="8" y="57"/>
                    </a:cubicBezTo>
                    <a:cubicBezTo>
                      <a:pt x="16" y="57"/>
                      <a:pt x="69" y="57"/>
                      <a:pt x="69" y="57"/>
                    </a:cubicBezTo>
                    <a:cubicBezTo>
                      <a:pt x="75" y="57"/>
                      <a:pt x="76" y="53"/>
                      <a:pt x="76" y="4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0" name="Rectangle 75"/>
              <p:cNvSpPr>
                <a:spLocks noChangeArrowheads="1"/>
              </p:cNvSpPr>
              <p:nvPr/>
            </p:nvSpPr>
            <p:spPr bwMode="auto">
              <a:xfrm>
                <a:off x="134772" y="244586"/>
                <a:ext cx="157235" cy="27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1" name="Rectangle 76"/>
              <p:cNvSpPr>
                <a:spLocks noChangeArrowheads="1"/>
              </p:cNvSpPr>
              <p:nvPr/>
            </p:nvSpPr>
            <p:spPr bwMode="auto">
              <a:xfrm>
                <a:off x="139764" y="304485"/>
                <a:ext cx="152243" cy="27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42" name="组合 168"/>
          <p:cNvGrpSpPr>
            <a:grpSpLocks/>
          </p:cNvGrpSpPr>
          <p:nvPr/>
        </p:nvGrpSpPr>
        <p:grpSpPr bwMode="auto">
          <a:xfrm>
            <a:off x="2101454" y="2428875"/>
            <a:ext cx="883444" cy="740569"/>
            <a:chOff x="0" y="0"/>
            <a:chExt cx="1177016" cy="988977"/>
          </a:xfrm>
        </p:grpSpPr>
        <p:sp>
          <p:nvSpPr>
            <p:cNvPr id="50243" name="Freeform 5"/>
            <p:cNvSpPr>
              <a:spLocks noChangeArrowheads="1"/>
            </p:cNvSpPr>
            <p:nvPr/>
          </p:nvSpPr>
          <p:spPr bwMode="auto">
            <a:xfrm rot="6661043">
              <a:off x="94018" y="-94019"/>
              <a:ext cx="988977" cy="1177016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44" name="Group 71"/>
            <p:cNvGrpSpPr>
              <a:grpSpLocks/>
            </p:cNvGrpSpPr>
            <p:nvPr/>
          </p:nvGrpSpPr>
          <p:grpSpPr bwMode="auto">
            <a:xfrm>
              <a:off x="267767" y="181783"/>
              <a:ext cx="455601" cy="571253"/>
              <a:chOff x="0" y="0"/>
              <a:chExt cx="324452" cy="406813"/>
            </a:xfrm>
          </p:grpSpPr>
          <p:sp>
            <p:nvSpPr>
              <p:cNvPr id="50245" name="Freeform 80"/>
              <p:cNvSpPr>
                <a:spLocks noChangeArrowheads="1"/>
              </p:cNvSpPr>
              <p:nvPr/>
            </p:nvSpPr>
            <p:spPr bwMode="auto">
              <a:xfrm>
                <a:off x="0" y="169713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6" name="Freeform 81"/>
              <p:cNvSpPr>
                <a:spLocks noChangeArrowheads="1"/>
              </p:cNvSpPr>
              <p:nvPr/>
            </p:nvSpPr>
            <p:spPr bwMode="auto">
              <a:xfrm>
                <a:off x="0" y="274536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7" name="Freeform 82"/>
              <p:cNvSpPr>
                <a:spLocks noChangeArrowheads="1"/>
              </p:cNvSpPr>
              <p:nvPr/>
            </p:nvSpPr>
            <p:spPr bwMode="auto">
              <a:xfrm>
                <a:off x="0" y="69882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1"/>
                  <a:gd name="T29" fmla="*/ 98 w 98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48" name="Oval 83"/>
              <p:cNvSpPr>
                <a:spLocks noChangeArrowheads="1"/>
              </p:cNvSpPr>
              <p:nvPr/>
            </p:nvSpPr>
            <p:spPr bwMode="auto">
              <a:xfrm>
                <a:off x="4991" y="0"/>
                <a:ext cx="316965" cy="1073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49" name="组合 166"/>
          <p:cNvGrpSpPr>
            <a:grpSpLocks/>
          </p:cNvGrpSpPr>
          <p:nvPr/>
        </p:nvGrpSpPr>
        <p:grpSpPr bwMode="auto">
          <a:xfrm>
            <a:off x="2908698" y="1178719"/>
            <a:ext cx="835819" cy="840581"/>
            <a:chOff x="0" y="0"/>
            <a:chExt cx="1254984" cy="1262184"/>
          </a:xfrm>
        </p:grpSpPr>
        <p:sp>
          <p:nvSpPr>
            <p:cNvPr id="50250" name="Oval 19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51" name="Group 76"/>
            <p:cNvGrpSpPr>
              <a:grpSpLocks/>
            </p:cNvGrpSpPr>
            <p:nvPr/>
          </p:nvGrpSpPr>
          <p:grpSpPr bwMode="auto">
            <a:xfrm>
              <a:off x="297664" y="307752"/>
              <a:ext cx="732467" cy="644851"/>
              <a:chOff x="0" y="0"/>
              <a:chExt cx="521619" cy="459224"/>
            </a:xfrm>
          </p:grpSpPr>
          <p:sp>
            <p:nvSpPr>
              <p:cNvPr id="50252" name="Freeform 84"/>
              <p:cNvSpPr>
                <a:spLocks noChangeArrowheads="1"/>
              </p:cNvSpPr>
              <p:nvPr/>
            </p:nvSpPr>
            <p:spPr bwMode="auto">
              <a:xfrm>
                <a:off x="47420" y="19966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9"/>
                  <a:gd name="T28" fmla="*/ 0 h 126"/>
                  <a:gd name="T29" fmla="*/ 59 w 59"/>
                  <a:gd name="T30" fmla="*/ 126 h 1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53" name="Freeform 85"/>
              <p:cNvSpPr>
                <a:spLocks noChangeArrowheads="1"/>
              </p:cNvSpPr>
              <p:nvPr/>
            </p:nvSpPr>
            <p:spPr bwMode="auto">
              <a:xfrm>
                <a:off x="0" y="157235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44"/>
                  <a:gd name="T17" fmla="*/ 8 w 8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54" name="Freeform 86"/>
              <p:cNvSpPr>
                <a:spLocks noChangeArrowheads="1"/>
              </p:cNvSpPr>
              <p:nvPr/>
            </p:nvSpPr>
            <p:spPr bwMode="auto">
              <a:xfrm>
                <a:off x="289510" y="114806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"/>
                  <a:gd name="T31" fmla="*/ 0 h 69"/>
                  <a:gd name="T32" fmla="*/ 23 w 23"/>
                  <a:gd name="T33" fmla="*/ 69 h 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55" name="Freeform 87"/>
              <p:cNvSpPr>
                <a:spLocks noChangeArrowheads="1"/>
              </p:cNvSpPr>
              <p:nvPr/>
            </p:nvSpPr>
            <p:spPr bwMode="auto">
              <a:xfrm>
                <a:off x="336931" y="57403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1"/>
                  <a:gd name="T31" fmla="*/ 0 h 103"/>
                  <a:gd name="T32" fmla="*/ 31 w 31"/>
                  <a:gd name="T33" fmla="*/ 103 h 10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56" name="Freeform 88"/>
              <p:cNvSpPr>
                <a:spLocks noChangeArrowheads="1"/>
              </p:cNvSpPr>
              <p:nvPr/>
            </p:nvSpPr>
            <p:spPr bwMode="auto">
              <a:xfrm>
                <a:off x="396830" y="0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8"/>
                  <a:gd name="T31" fmla="*/ 0 h 138"/>
                  <a:gd name="T32" fmla="*/ 38 w 38"/>
                  <a:gd name="T33" fmla="*/ 138 h 13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57" name="组合 148"/>
          <p:cNvGrpSpPr>
            <a:grpSpLocks/>
          </p:cNvGrpSpPr>
          <p:nvPr/>
        </p:nvGrpSpPr>
        <p:grpSpPr bwMode="auto">
          <a:xfrm>
            <a:off x="5518548" y="3262313"/>
            <a:ext cx="883444" cy="741760"/>
            <a:chOff x="0" y="0"/>
            <a:chExt cx="1177016" cy="988977"/>
          </a:xfrm>
        </p:grpSpPr>
        <p:sp>
          <p:nvSpPr>
            <p:cNvPr id="50258" name="Freeform 5"/>
            <p:cNvSpPr>
              <a:spLocks noChangeArrowheads="1"/>
            </p:cNvSpPr>
            <p:nvPr/>
          </p:nvSpPr>
          <p:spPr bwMode="auto">
            <a:xfrm rot="14770904">
              <a:off x="94018" y="-94019"/>
              <a:ext cx="988977" cy="1177016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59" name="Group 82"/>
            <p:cNvGrpSpPr>
              <a:grpSpLocks/>
            </p:cNvGrpSpPr>
            <p:nvPr/>
          </p:nvGrpSpPr>
          <p:grpSpPr bwMode="auto">
            <a:xfrm>
              <a:off x="460964" y="221129"/>
              <a:ext cx="429933" cy="465763"/>
              <a:chOff x="0" y="0"/>
              <a:chExt cx="359392" cy="389342"/>
            </a:xfrm>
          </p:grpSpPr>
          <p:sp>
            <p:nvSpPr>
              <p:cNvPr id="50260" name="Freeform 132"/>
              <p:cNvSpPr>
                <a:spLocks noChangeArrowheads="1"/>
              </p:cNvSpPr>
              <p:nvPr/>
            </p:nvSpPr>
            <p:spPr bwMode="auto">
              <a:xfrm>
                <a:off x="77368" y="92343"/>
                <a:ext cx="204654" cy="207151"/>
              </a:xfrm>
              <a:custGeom>
                <a:avLst/>
                <a:gdLst>
                  <a:gd name="T0" fmla="*/ 0 w 82"/>
                  <a:gd name="T1" fmla="*/ 29 h 83"/>
                  <a:gd name="T2" fmla="*/ 58 w 82"/>
                  <a:gd name="T3" fmla="*/ 29 h 83"/>
                  <a:gd name="T4" fmla="*/ 58 w 82"/>
                  <a:gd name="T5" fmla="*/ 83 h 83"/>
                  <a:gd name="T6" fmla="*/ 82 w 82"/>
                  <a:gd name="T7" fmla="*/ 83 h 83"/>
                  <a:gd name="T8" fmla="*/ 82 w 82"/>
                  <a:gd name="T9" fmla="*/ 0 h 83"/>
                  <a:gd name="T10" fmla="*/ 0 w 82"/>
                  <a:gd name="T11" fmla="*/ 0 h 83"/>
                  <a:gd name="T12" fmla="*/ 0 w 82"/>
                  <a:gd name="T13" fmla="*/ 29 h 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2"/>
                  <a:gd name="T22" fmla="*/ 0 h 83"/>
                  <a:gd name="T23" fmla="*/ 82 w 82"/>
                  <a:gd name="T24" fmla="*/ 83 h 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61" name="Freeform 133"/>
              <p:cNvSpPr>
                <a:spLocks noChangeArrowheads="1"/>
              </p:cNvSpPr>
              <p:nvPr/>
            </p:nvSpPr>
            <p:spPr bwMode="auto">
              <a:xfrm>
                <a:off x="152241" y="0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9 h 82"/>
                  <a:gd name="T4" fmla="*/ 59 w 83"/>
                  <a:gd name="T5" fmla="*/ 29 h 82"/>
                  <a:gd name="T6" fmla="*/ 59 w 83"/>
                  <a:gd name="T7" fmla="*/ 82 h 82"/>
                  <a:gd name="T8" fmla="*/ 83 w 83"/>
                  <a:gd name="T9" fmla="*/ 82 h 82"/>
                  <a:gd name="T10" fmla="*/ 83 w 83"/>
                  <a:gd name="T11" fmla="*/ 0 h 82"/>
                  <a:gd name="T12" fmla="*/ 0 w 83"/>
                  <a:gd name="T13" fmla="*/ 0 h 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"/>
                  <a:gd name="T22" fmla="*/ 0 h 82"/>
                  <a:gd name="T23" fmla="*/ 83 w 83"/>
                  <a:gd name="T24" fmla="*/ 82 h 8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62" name="Rectangle 134"/>
              <p:cNvSpPr>
                <a:spLocks noChangeArrowheads="1"/>
              </p:cNvSpPr>
              <p:nvPr/>
            </p:nvSpPr>
            <p:spPr bwMode="auto">
              <a:xfrm>
                <a:off x="0" y="182191"/>
                <a:ext cx="207151" cy="207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63" name="组合 150"/>
          <p:cNvGrpSpPr>
            <a:grpSpLocks/>
          </p:cNvGrpSpPr>
          <p:nvPr/>
        </p:nvGrpSpPr>
        <p:grpSpPr bwMode="auto">
          <a:xfrm>
            <a:off x="2162175" y="1635919"/>
            <a:ext cx="673894" cy="678656"/>
            <a:chOff x="0" y="0"/>
            <a:chExt cx="1005867" cy="1011639"/>
          </a:xfrm>
        </p:grpSpPr>
        <p:sp>
          <p:nvSpPr>
            <p:cNvPr id="50264" name="Oval 22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65" name="Group 86"/>
            <p:cNvGrpSpPr>
              <a:grpSpLocks/>
            </p:cNvGrpSpPr>
            <p:nvPr/>
          </p:nvGrpSpPr>
          <p:grpSpPr bwMode="auto">
            <a:xfrm>
              <a:off x="254790" y="236996"/>
              <a:ext cx="498231" cy="561960"/>
              <a:chOff x="0" y="0"/>
              <a:chExt cx="429274" cy="484183"/>
            </a:xfrm>
          </p:grpSpPr>
          <p:sp>
            <p:nvSpPr>
              <p:cNvPr id="50266" name="Freeform 14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9"/>
                  <a:gd name="T31" fmla="*/ 0 h 26"/>
                  <a:gd name="T32" fmla="*/ 129 w 129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67" name="Freeform 148"/>
              <p:cNvSpPr>
                <a:spLocks noEditPoints="1" noChangeArrowheads="1"/>
              </p:cNvSpPr>
              <p:nvPr/>
            </p:nvSpPr>
            <p:spPr bwMode="auto">
              <a:xfrm>
                <a:off x="37436" y="107319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151"/>
                  <a:gd name="T125" fmla="*/ 143 w 143"/>
                  <a:gd name="T126" fmla="*/ 151 h 1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68" name="Freeform 149"/>
              <p:cNvSpPr>
                <a:spLocks noChangeArrowheads="1"/>
              </p:cNvSpPr>
              <p:nvPr/>
            </p:nvSpPr>
            <p:spPr bwMode="auto">
              <a:xfrm>
                <a:off x="64890" y="179696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0"/>
                  <a:gd name="T82" fmla="*/ 0 h 41"/>
                  <a:gd name="T83" fmla="*/ 70 w 70"/>
                  <a:gd name="T84" fmla="*/ 41 h 4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69" name="组合 149"/>
          <p:cNvGrpSpPr>
            <a:grpSpLocks/>
          </p:cNvGrpSpPr>
          <p:nvPr/>
        </p:nvGrpSpPr>
        <p:grpSpPr bwMode="auto">
          <a:xfrm>
            <a:off x="5426869" y="2597944"/>
            <a:ext cx="713185" cy="600075"/>
            <a:chOff x="0" y="0"/>
            <a:chExt cx="1067349" cy="896832"/>
          </a:xfrm>
        </p:grpSpPr>
        <p:sp>
          <p:nvSpPr>
            <p:cNvPr id="50270" name="Freeform 13"/>
            <p:cNvSpPr>
              <a:spLocks noChangeArrowheads="1"/>
            </p:cNvSpPr>
            <p:nvPr/>
          </p:nvSpPr>
          <p:spPr bwMode="auto">
            <a:xfrm rot="13670634">
              <a:off x="85259" y="-85260"/>
              <a:ext cx="896832" cy="1067349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71" name="Group 90"/>
            <p:cNvGrpSpPr>
              <a:grpSpLocks/>
            </p:cNvGrpSpPr>
            <p:nvPr/>
          </p:nvGrpSpPr>
          <p:grpSpPr bwMode="auto">
            <a:xfrm>
              <a:off x="336135" y="122832"/>
              <a:ext cx="532703" cy="529200"/>
              <a:chOff x="0" y="0"/>
              <a:chExt cx="379359" cy="376864"/>
            </a:xfrm>
          </p:grpSpPr>
          <p:sp>
            <p:nvSpPr>
              <p:cNvPr id="50272" name="Freeform 15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79359" cy="376864"/>
              </a:xfrm>
              <a:custGeom>
                <a:avLst/>
                <a:gdLst>
                  <a:gd name="T0" fmla="*/ 57 w 114"/>
                  <a:gd name="T1" fmla="*/ 0 h 114"/>
                  <a:gd name="T2" fmla="*/ 0 w 114"/>
                  <a:gd name="T3" fmla="*/ 57 h 114"/>
                  <a:gd name="T4" fmla="*/ 57 w 114"/>
                  <a:gd name="T5" fmla="*/ 114 h 114"/>
                  <a:gd name="T6" fmla="*/ 114 w 114"/>
                  <a:gd name="T7" fmla="*/ 57 h 114"/>
                  <a:gd name="T8" fmla="*/ 57 w 114"/>
                  <a:gd name="T9" fmla="*/ 0 h 114"/>
                  <a:gd name="T10" fmla="*/ 57 w 114"/>
                  <a:gd name="T11" fmla="*/ 108 h 114"/>
                  <a:gd name="T12" fmla="*/ 6 w 114"/>
                  <a:gd name="T13" fmla="*/ 57 h 114"/>
                  <a:gd name="T14" fmla="*/ 57 w 114"/>
                  <a:gd name="T15" fmla="*/ 6 h 114"/>
                  <a:gd name="T16" fmla="*/ 108 w 114"/>
                  <a:gd name="T17" fmla="*/ 57 h 114"/>
                  <a:gd name="T18" fmla="*/ 57 w 114"/>
                  <a:gd name="T19" fmla="*/ 108 h 1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4"/>
                  <a:gd name="T31" fmla="*/ 0 h 114"/>
                  <a:gd name="T32" fmla="*/ 114 w 114"/>
                  <a:gd name="T33" fmla="*/ 114 h 1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4" h="114">
                    <a:moveTo>
                      <a:pt x="57" y="0"/>
                    </a:moveTo>
                    <a:cubicBezTo>
                      <a:pt x="25" y="0"/>
                      <a:pt x="0" y="25"/>
                      <a:pt x="0" y="57"/>
                    </a:cubicBezTo>
                    <a:cubicBezTo>
                      <a:pt x="0" y="89"/>
                      <a:pt x="25" y="114"/>
                      <a:pt x="57" y="114"/>
                    </a:cubicBezTo>
                    <a:cubicBezTo>
                      <a:pt x="89" y="114"/>
                      <a:pt x="114" y="89"/>
                      <a:pt x="114" y="57"/>
                    </a:cubicBezTo>
                    <a:cubicBezTo>
                      <a:pt x="114" y="25"/>
                      <a:pt x="89" y="0"/>
                      <a:pt x="57" y="0"/>
                    </a:cubicBezTo>
                    <a:close/>
                    <a:moveTo>
                      <a:pt x="57" y="108"/>
                    </a:moveTo>
                    <a:cubicBezTo>
                      <a:pt x="29" y="108"/>
                      <a:pt x="6" y="85"/>
                      <a:pt x="6" y="57"/>
                    </a:cubicBezTo>
                    <a:cubicBezTo>
                      <a:pt x="6" y="29"/>
                      <a:pt x="29" y="6"/>
                      <a:pt x="57" y="6"/>
                    </a:cubicBezTo>
                    <a:cubicBezTo>
                      <a:pt x="85" y="6"/>
                      <a:pt x="108" y="29"/>
                      <a:pt x="108" y="57"/>
                    </a:cubicBezTo>
                    <a:cubicBezTo>
                      <a:pt x="108" y="85"/>
                      <a:pt x="85" y="108"/>
                      <a:pt x="57" y="1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3" name="Rectangle 151"/>
              <p:cNvSpPr>
                <a:spLocks noChangeArrowheads="1"/>
              </p:cNvSpPr>
              <p:nvPr/>
            </p:nvSpPr>
            <p:spPr bwMode="auto">
              <a:xfrm>
                <a:off x="144756" y="272040"/>
                <a:ext cx="22463" cy="42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4" name="Rectangle 152"/>
              <p:cNvSpPr>
                <a:spLocks noChangeArrowheads="1"/>
              </p:cNvSpPr>
              <p:nvPr/>
            </p:nvSpPr>
            <p:spPr bwMode="auto">
              <a:xfrm>
                <a:off x="179697" y="272040"/>
                <a:ext cx="19966" cy="42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5" name="Rectangle 153"/>
              <p:cNvSpPr>
                <a:spLocks noChangeArrowheads="1"/>
              </p:cNvSpPr>
              <p:nvPr/>
            </p:nvSpPr>
            <p:spPr bwMode="auto">
              <a:xfrm>
                <a:off x="214638" y="272040"/>
                <a:ext cx="19966" cy="42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6" name="Freeform 154"/>
              <p:cNvSpPr>
                <a:spLocks noChangeArrowheads="1"/>
              </p:cNvSpPr>
              <p:nvPr/>
            </p:nvSpPr>
            <p:spPr bwMode="auto">
              <a:xfrm>
                <a:off x="117303" y="107318"/>
                <a:ext cx="82362" cy="84857"/>
              </a:xfrm>
              <a:custGeom>
                <a:avLst/>
                <a:gdLst>
                  <a:gd name="T0" fmla="*/ 19 w 25"/>
                  <a:gd name="T1" fmla="*/ 22 h 25"/>
                  <a:gd name="T2" fmla="*/ 22 w 25"/>
                  <a:gd name="T3" fmla="*/ 25 h 25"/>
                  <a:gd name="T4" fmla="*/ 25 w 25"/>
                  <a:gd name="T5" fmla="*/ 22 h 25"/>
                  <a:gd name="T6" fmla="*/ 22 w 25"/>
                  <a:gd name="T7" fmla="*/ 19 h 25"/>
                  <a:gd name="T8" fmla="*/ 21 w 25"/>
                  <a:gd name="T9" fmla="*/ 19 h 25"/>
                  <a:gd name="T10" fmla="*/ 0 w 25"/>
                  <a:gd name="T11" fmla="*/ 0 h 25"/>
                  <a:gd name="T12" fmla="*/ 19 w 25"/>
                  <a:gd name="T13" fmla="*/ 22 h 25"/>
                  <a:gd name="T14" fmla="*/ 19 w 25"/>
                  <a:gd name="T15" fmla="*/ 22 h 2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"/>
                  <a:gd name="T25" fmla="*/ 0 h 25"/>
                  <a:gd name="T26" fmla="*/ 25 w 25"/>
                  <a:gd name="T27" fmla="*/ 25 h 2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" h="25">
                    <a:moveTo>
                      <a:pt x="19" y="22"/>
                    </a:moveTo>
                    <a:cubicBezTo>
                      <a:pt x="19" y="24"/>
                      <a:pt x="20" y="25"/>
                      <a:pt x="22" y="25"/>
                    </a:cubicBezTo>
                    <a:cubicBezTo>
                      <a:pt x="24" y="25"/>
                      <a:pt x="25" y="24"/>
                      <a:pt x="25" y="22"/>
                    </a:cubicBezTo>
                    <a:cubicBezTo>
                      <a:pt x="25" y="21"/>
                      <a:pt x="24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7" name="Freeform 155"/>
              <p:cNvSpPr>
                <a:spLocks noChangeArrowheads="1"/>
              </p:cNvSpPr>
              <p:nvPr/>
            </p:nvSpPr>
            <p:spPr bwMode="auto">
              <a:xfrm>
                <a:off x="67387" y="272040"/>
                <a:ext cx="22463" cy="19966"/>
              </a:xfrm>
              <a:custGeom>
                <a:avLst/>
                <a:gdLst>
                  <a:gd name="T0" fmla="*/ 0 w 9"/>
                  <a:gd name="T1" fmla="*/ 6 h 8"/>
                  <a:gd name="T2" fmla="*/ 3 w 9"/>
                  <a:gd name="T3" fmla="*/ 8 h 8"/>
                  <a:gd name="T4" fmla="*/ 9 w 9"/>
                  <a:gd name="T5" fmla="*/ 1 h 8"/>
                  <a:gd name="T6" fmla="*/ 7 w 9"/>
                  <a:gd name="T7" fmla="*/ 0 h 8"/>
                  <a:gd name="T8" fmla="*/ 0 w 9"/>
                  <a:gd name="T9" fmla="*/ 6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8"/>
                  <a:gd name="T17" fmla="*/ 9 w 9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8">
                    <a:moveTo>
                      <a:pt x="0" y="6"/>
                    </a:moveTo>
                    <a:lnTo>
                      <a:pt x="3" y="8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8" name="Freeform 156"/>
              <p:cNvSpPr>
                <a:spLocks noChangeArrowheads="1"/>
              </p:cNvSpPr>
              <p:nvPr/>
            </p:nvSpPr>
            <p:spPr bwMode="auto">
              <a:xfrm>
                <a:off x="47421" y="227116"/>
                <a:ext cx="27454" cy="14975"/>
              </a:xfrm>
              <a:custGeom>
                <a:avLst/>
                <a:gdLst>
                  <a:gd name="T0" fmla="*/ 9 w 11"/>
                  <a:gd name="T1" fmla="*/ 0 h 6"/>
                  <a:gd name="T2" fmla="*/ 0 w 11"/>
                  <a:gd name="T3" fmla="*/ 3 h 6"/>
                  <a:gd name="T4" fmla="*/ 1 w 11"/>
                  <a:gd name="T5" fmla="*/ 6 h 6"/>
                  <a:gd name="T6" fmla="*/ 11 w 11"/>
                  <a:gd name="T7" fmla="*/ 3 h 6"/>
                  <a:gd name="T8" fmla="*/ 9 w 11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6"/>
                  <a:gd name="T17" fmla="*/ 11 w 11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6">
                    <a:moveTo>
                      <a:pt x="9" y="0"/>
                    </a:moveTo>
                    <a:lnTo>
                      <a:pt x="0" y="3"/>
                    </a:lnTo>
                    <a:lnTo>
                      <a:pt x="1" y="6"/>
                    </a:lnTo>
                    <a:lnTo>
                      <a:pt x="11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79" name="Freeform 157"/>
              <p:cNvSpPr>
                <a:spLocks noChangeArrowheads="1"/>
              </p:cNvSpPr>
              <p:nvPr/>
            </p:nvSpPr>
            <p:spPr bwMode="auto">
              <a:xfrm>
                <a:off x="79865" y="74874"/>
                <a:ext cx="19966" cy="22463"/>
              </a:xfrm>
              <a:custGeom>
                <a:avLst/>
                <a:gdLst>
                  <a:gd name="T0" fmla="*/ 0 w 8"/>
                  <a:gd name="T1" fmla="*/ 3 h 9"/>
                  <a:gd name="T2" fmla="*/ 7 w 8"/>
                  <a:gd name="T3" fmla="*/ 9 h 9"/>
                  <a:gd name="T4" fmla="*/ 8 w 8"/>
                  <a:gd name="T5" fmla="*/ 7 h 9"/>
                  <a:gd name="T6" fmla="*/ 2 w 8"/>
                  <a:gd name="T7" fmla="*/ 0 h 9"/>
                  <a:gd name="T8" fmla="*/ 0 w 8"/>
                  <a:gd name="T9" fmla="*/ 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9"/>
                  <a:gd name="T17" fmla="*/ 8 w 8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9">
                    <a:moveTo>
                      <a:pt x="0" y="3"/>
                    </a:moveTo>
                    <a:lnTo>
                      <a:pt x="7" y="9"/>
                    </a:lnTo>
                    <a:lnTo>
                      <a:pt x="8" y="7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0" name="Freeform 158"/>
              <p:cNvSpPr>
                <a:spLocks noChangeArrowheads="1"/>
              </p:cNvSpPr>
              <p:nvPr/>
            </p:nvSpPr>
            <p:spPr bwMode="auto">
              <a:xfrm>
                <a:off x="49916" y="124789"/>
                <a:ext cx="27454" cy="12480"/>
              </a:xfrm>
              <a:custGeom>
                <a:avLst/>
                <a:gdLst>
                  <a:gd name="T0" fmla="*/ 11 w 11"/>
                  <a:gd name="T1" fmla="*/ 3 h 5"/>
                  <a:gd name="T2" fmla="*/ 2 w 11"/>
                  <a:gd name="T3" fmla="*/ 0 h 5"/>
                  <a:gd name="T4" fmla="*/ 0 w 11"/>
                  <a:gd name="T5" fmla="*/ 3 h 5"/>
                  <a:gd name="T6" fmla="*/ 10 w 11"/>
                  <a:gd name="T7" fmla="*/ 5 h 5"/>
                  <a:gd name="T8" fmla="*/ 11 w 11"/>
                  <a:gd name="T9" fmla="*/ 3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5"/>
                  <a:gd name="T17" fmla="*/ 11 w 1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5">
                    <a:moveTo>
                      <a:pt x="11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1" name="Rectangle 159"/>
              <p:cNvSpPr>
                <a:spLocks noChangeArrowheads="1"/>
              </p:cNvSpPr>
              <p:nvPr/>
            </p:nvSpPr>
            <p:spPr bwMode="auto">
              <a:xfrm>
                <a:off x="187185" y="34941"/>
                <a:ext cx="7488" cy="224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2" name="Freeform 160"/>
              <p:cNvSpPr>
                <a:spLocks noChangeArrowheads="1"/>
              </p:cNvSpPr>
              <p:nvPr/>
            </p:nvSpPr>
            <p:spPr bwMode="auto">
              <a:xfrm>
                <a:off x="119798" y="44924"/>
                <a:ext cx="17471" cy="22463"/>
              </a:xfrm>
              <a:custGeom>
                <a:avLst/>
                <a:gdLst>
                  <a:gd name="T0" fmla="*/ 7 w 7"/>
                  <a:gd name="T1" fmla="*/ 8 h 9"/>
                  <a:gd name="T2" fmla="*/ 3 w 7"/>
                  <a:gd name="T3" fmla="*/ 0 h 9"/>
                  <a:gd name="T4" fmla="*/ 0 w 7"/>
                  <a:gd name="T5" fmla="*/ 2 h 9"/>
                  <a:gd name="T6" fmla="*/ 4 w 7"/>
                  <a:gd name="T7" fmla="*/ 9 h 9"/>
                  <a:gd name="T8" fmla="*/ 7 w 7"/>
                  <a:gd name="T9" fmla="*/ 8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9"/>
                  <a:gd name="T17" fmla="*/ 7 w 7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9">
                    <a:moveTo>
                      <a:pt x="7" y="8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3" name="Freeform 161"/>
              <p:cNvSpPr>
                <a:spLocks noChangeArrowheads="1"/>
              </p:cNvSpPr>
              <p:nvPr/>
            </p:nvSpPr>
            <p:spPr bwMode="auto">
              <a:xfrm>
                <a:off x="234604" y="44924"/>
                <a:ext cx="12480" cy="27454"/>
              </a:xfrm>
              <a:custGeom>
                <a:avLst/>
                <a:gdLst>
                  <a:gd name="T0" fmla="*/ 0 w 5"/>
                  <a:gd name="T1" fmla="*/ 9 h 11"/>
                  <a:gd name="T2" fmla="*/ 2 w 5"/>
                  <a:gd name="T3" fmla="*/ 11 h 11"/>
                  <a:gd name="T4" fmla="*/ 5 w 5"/>
                  <a:gd name="T5" fmla="*/ 2 h 11"/>
                  <a:gd name="T6" fmla="*/ 2 w 5"/>
                  <a:gd name="T7" fmla="*/ 0 h 11"/>
                  <a:gd name="T8" fmla="*/ 0 w 5"/>
                  <a:gd name="T9" fmla="*/ 9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11"/>
                  <a:gd name="T17" fmla="*/ 5 w 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11">
                    <a:moveTo>
                      <a:pt x="0" y="9"/>
                    </a:moveTo>
                    <a:lnTo>
                      <a:pt x="2" y="11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4" name="Freeform 162"/>
              <p:cNvSpPr>
                <a:spLocks noChangeArrowheads="1"/>
              </p:cNvSpPr>
              <p:nvPr/>
            </p:nvSpPr>
            <p:spPr bwMode="auto">
              <a:xfrm>
                <a:off x="277033" y="272040"/>
                <a:ext cx="22463" cy="19966"/>
              </a:xfrm>
              <a:custGeom>
                <a:avLst/>
                <a:gdLst>
                  <a:gd name="T0" fmla="*/ 0 w 9"/>
                  <a:gd name="T1" fmla="*/ 1 h 8"/>
                  <a:gd name="T2" fmla="*/ 8 w 9"/>
                  <a:gd name="T3" fmla="*/ 8 h 8"/>
                  <a:gd name="T4" fmla="*/ 9 w 9"/>
                  <a:gd name="T5" fmla="*/ 6 h 8"/>
                  <a:gd name="T6" fmla="*/ 3 w 9"/>
                  <a:gd name="T7" fmla="*/ 0 h 8"/>
                  <a:gd name="T8" fmla="*/ 0 w 9"/>
                  <a:gd name="T9" fmla="*/ 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8"/>
                  <a:gd name="T17" fmla="*/ 9 w 9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8">
                    <a:moveTo>
                      <a:pt x="0" y="1"/>
                    </a:moveTo>
                    <a:lnTo>
                      <a:pt x="8" y="8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5" name="Freeform 163"/>
              <p:cNvSpPr>
                <a:spLocks noChangeArrowheads="1"/>
              </p:cNvSpPr>
              <p:nvPr/>
            </p:nvSpPr>
            <p:spPr bwMode="auto">
              <a:xfrm>
                <a:off x="304486" y="227116"/>
                <a:ext cx="24958" cy="14975"/>
              </a:xfrm>
              <a:custGeom>
                <a:avLst/>
                <a:gdLst>
                  <a:gd name="T0" fmla="*/ 0 w 10"/>
                  <a:gd name="T1" fmla="*/ 3 h 6"/>
                  <a:gd name="T2" fmla="*/ 9 w 10"/>
                  <a:gd name="T3" fmla="*/ 6 h 6"/>
                  <a:gd name="T4" fmla="*/ 10 w 10"/>
                  <a:gd name="T5" fmla="*/ 3 h 6"/>
                  <a:gd name="T6" fmla="*/ 1 w 10"/>
                  <a:gd name="T7" fmla="*/ 0 h 6"/>
                  <a:gd name="T8" fmla="*/ 0 w 10"/>
                  <a:gd name="T9" fmla="*/ 3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6"/>
                  <a:gd name="T17" fmla="*/ 10 w 10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6">
                    <a:moveTo>
                      <a:pt x="0" y="3"/>
                    </a:moveTo>
                    <a:lnTo>
                      <a:pt x="9" y="6"/>
                    </a:lnTo>
                    <a:lnTo>
                      <a:pt x="10" y="3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6" name="Freeform 164"/>
              <p:cNvSpPr>
                <a:spLocks noChangeArrowheads="1"/>
              </p:cNvSpPr>
              <p:nvPr/>
            </p:nvSpPr>
            <p:spPr bwMode="auto">
              <a:xfrm>
                <a:off x="274536" y="74874"/>
                <a:ext cx="22463" cy="22463"/>
              </a:xfrm>
              <a:custGeom>
                <a:avLst/>
                <a:gdLst>
                  <a:gd name="T0" fmla="*/ 9 w 9"/>
                  <a:gd name="T1" fmla="*/ 3 h 9"/>
                  <a:gd name="T2" fmla="*/ 8 w 9"/>
                  <a:gd name="T3" fmla="*/ 0 h 9"/>
                  <a:gd name="T4" fmla="*/ 0 w 9"/>
                  <a:gd name="T5" fmla="*/ 7 h 9"/>
                  <a:gd name="T6" fmla="*/ 2 w 9"/>
                  <a:gd name="T7" fmla="*/ 9 h 9"/>
                  <a:gd name="T8" fmla="*/ 9 w 9"/>
                  <a:gd name="T9" fmla="*/ 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9"/>
                  <a:gd name="T17" fmla="*/ 9 w 9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9">
                    <a:moveTo>
                      <a:pt x="9" y="3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9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7" name="Freeform 165"/>
              <p:cNvSpPr>
                <a:spLocks noChangeArrowheads="1"/>
              </p:cNvSpPr>
              <p:nvPr/>
            </p:nvSpPr>
            <p:spPr bwMode="auto">
              <a:xfrm>
                <a:off x="299494" y="124789"/>
                <a:ext cx="27454" cy="12480"/>
              </a:xfrm>
              <a:custGeom>
                <a:avLst/>
                <a:gdLst>
                  <a:gd name="T0" fmla="*/ 10 w 11"/>
                  <a:gd name="T1" fmla="*/ 0 h 5"/>
                  <a:gd name="T2" fmla="*/ 0 w 11"/>
                  <a:gd name="T3" fmla="*/ 3 h 5"/>
                  <a:gd name="T4" fmla="*/ 2 w 11"/>
                  <a:gd name="T5" fmla="*/ 5 h 5"/>
                  <a:gd name="T6" fmla="*/ 11 w 11"/>
                  <a:gd name="T7" fmla="*/ 3 h 5"/>
                  <a:gd name="T8" fmla="*/ 10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5"/>
                  <a:gd name="T17" fmla="*/ 11 w 1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5">
                    <a:moveTo>
                      <a:pt x="10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8" name="Rectangle 166"/>
              <p:cNvSpPr>
                <a:spLocks noChangeArrowheads="1"/>
              </p:cNvSpPr>
              <p:nvPr/>
            </p:nvSpPr>
            <p:spPr bwMode="auto">
              <a:xfrm>
                <a:off x="39933" y="174705"/>
                <a:ext cx="24958" cy="7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89" name="Rectangle 167"/>
              <p:cNvSpPr>
                <a:spLocks noChangeArrowheads="1"/>
              </p:cNvSpPr>
              <p:nvPr/>
            </p:nvSpPr>
            <p:spPr bwMode="auto">
              <a:xfrm>
                <a:off x="316965" y="177200"/>
                <a:ext cx="27454" cy="7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90" name="组合 162"/>
          <p:cNvGrpSpPr>
            <a:grpSpLocks/>
          </p:cNvGrpSpPr>
          <p:nvPr/>
        </p:nvGrpSpPr>
        <p:grpSpPr bwMode="auto">
          <a:xfrm>
            <a:off x="1955007" y="3298031"/>
            <a:ext cx="754856" cy="758429"/>
            <a:chOff x="0" y="0"/>
            <a:chExt cx="1005867" cy="1011639"/>
          </a:xfrm>
        </p:grpSpPr>
        <p:sp>
          <p:nvSpPr>
            <p:cNvPr id="50291" name="Oval 21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92" name="Group 109"/>
            <p:cNvGrpSpPr>
              <a:grpSpLocks/>
            </p:cNvGrpSpPr>
            <p:nvPr/>
          </p:nvGrpSpPr>
          <p:grpSpPr bwMode="auto">
            <a:xfrm>
              <a:off x="282845" y="272862"/>
              <a:ext cx="420556" cy="546721"/>
              <a:chOff x="0" y="0"/>
              <a:chExt cx="299494" cy="389342"/>
            </a:xfrm>
          </p:grpSpPr>
          <p:sp>
            <p:nvSpPr>
              <p:cNvPr id="50293" name="Freeform 170"/>
              <p:cNvSpPr>
                <a:spLocks noChangeArrowheads="1"/>
              </p:cNvSpPr>
              <p:nvPr/>
            </p:nvSpPr>
            <p:spPr bwMode="auto">
              <a:xfrm>
                <a:off x="0" y="112310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83"/>
                  <a:gd name="T14" fmla="*/ 90 w 90"/>
                  <a:gd name="T15" fmla="*/ 83 h 8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94" name="Freeform 17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29"/>
                  <a:gd name="T35" fmla="*/ 90 w 90"/>
                  <a:gd name="T36" fmla="*/ 29 h 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295" name="组合 145"/>
          <p:cNvGrpSpPr>
            <a:grpSpLocks/>
          </p:cNvGrpSpPr>
          <p:nvPr/>
        </p:nvGrpSpPr>
        <p:grpSpPr bwMode="auto">
          <a:xfrm>
            <a:off x="7036594" y="1827610"/>
            <a:ext cx="535781" cy="540544"/>
            <a:chOff x="0" y="0"/>
            <a:chExt cx="715716" cy="719823"/>
          </a:xfrm>
        </p:grpSpPr>
        <p:sp>
          <p:nvSpPr>
            <p:cNvPr id="50296" name="Oval 30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297" name="Group 112"/>
            <p:cNvGrpSpPr>
              <a:grpSpLocks/>
            </p:cNvGrpSpPr>
            <p:nvPr/>
          </p:nvGrpSpPr>
          <p:grpSpPr bwMode="auto">
            <a:xfrm>
              <a:off x="91285" y="141746"/>
              <a:ext cx="536205" cy="436325"/>
              <a:chOff x="0" y="0"/>
              <a:chExt cx="509139" cy="414300"/>
            </a:xfrm>
          </p:grpSpPr>
          <p:sp>
            <p:nvSpPr>
              <p:cNvPr id="50298" name="Freeform 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125"/>
                  <a:gd name="T71" fmla="*/ 153 w 153"/>
                  <a:gd name="T72" fmla="*/ 125 h 125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299" name="Freeform 6"/>
              <p:cNvSpPr>
                <a:spLocks noChangeArrowheads="1"/>
              </p:cNvSpPr>
              <p:nvPr/>
            </p:nvSpPr>
            <p:spPr bwMode="auto">
              <a:xfrm>
                <a:off x="399325" y="52411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41"/>
                  <a:gd name="T17" fmla="*/ 20 w 20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00" name="Oval 7"/>
              <p:cNvSpPr>
                <a:spLocks noChangeArrowheads="1"/>
              </p:cNvSpPr>
              <p:nvPr/>
            </p:nvSpPr>
            <p:spPr bwMode="auto">
              <a:xfrm>
                <a:off x="227116" y="169713"/>
                <a:ext cx="52412" cy="549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301" name="组合 152"/>
          <p:cNvGrpSpPr>
            <a:grpSpLocks/>
          </p:cNvGrpSpPr>
          <p:nvPr/>
        </p:nvGrpSpPr>
        <p:grpSpPr bwMode="auto">
          <a:xfrm>
            <a:off x="6388894" y="1618060"/>
            <a:ext cx="536972" cy="540544"/>
            <a:chOff x="0" y="0"/>
            <a:chExt cx="715716" cy="719823"/>
          </a:xfrm>
        </p:grpSpPr>
        <p:sp>
          <p:nvSpPr>
            <p:cNvPr id="50302" name="Oval 29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303" name="Group 116"/>
            <p:cNvGrpSpPr>
              <a:grpSpLocks/>
            </p:cNvGrpSpPr>
            <p:nvPr/>
          </p:nvGrpSpPr>
          <p:grpSpPr bwMode="auto">
            <a:xfrm>
              <a:off x="174157" y="175316"/>
              <a:ext cx="396023" cy="393745"/>
              <a:chOff x="0" y="0"/>
              <a:chExt cx="434268" cy="431771"/>
            </a:xfrm>
          </p:grpSpPr>
          <p:sp>
            <p:nvSpPr>
              <p:cNvPr id="50304" name="Freeform 8"/>
              <p:cNvSpPr>
                <a:spLocks noChangeArrowheads="1"/>
              </p:cNvSpPr>
              <p:nvPr/>
            </p:nvSpPr>
            <p:spPr bwMode="auto">
              <a:xfrm>
                <a:off x="0" y="316965"/>
                <a:ext cx="114806" cy="114806"/>
              </a:xfrm>
              <a:custGeom>
                <a:avLst/>
                <a:gdLst>
                  <a:gd name="T0" fmla="*/ 21 w 46"/>
                  <a:gd name="T1" fmla="*/ 0 h 46"/>
                  <a:gd name="T2" fmla="*/ 0 w 46"/>
                  <a:gd name="T3" fmla="*/ 46 h 46"/>
                  <a:gd name="T4" fmla="*/ 46 w 46"/>
                  <a:gd name="T5" fmla="*/ 25 h 46"/>
                  <a:gd name="T6" fmla="*/ 46 w 46"/>
                  <a:gd name="T7" fmla="*/ 26 h 46"/>
                  <a:gd name="T8" fmla="*/ 21 w 46"/>
                  <a:gd name="T9" fmla="*/ 0 h 46"/>
                  <a:gd name="T10" fmla="*/ 21 w 46"/>
                  <a:gd name="T11" fmla="*/ 0 h 4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6"/>
                  <a:gd name="T20" fmla="*/ 46 w 46"/>
                  <a:gd name="T21" fmla="*/ 46 h 4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6">
                    <a:moveTo>
                      <a:pt x="21" y="0"/>
                    </a:moveTo>
                    <a:lnTo>
                      <a:pt x="0" y="46"/>
                    </a:lnTo>
                    <a:lnTo>
                      <a:pt x="46" y="25"/>
                    </a:lnTo>
                    <a:lnTo>
                      <a:pt x="46" y="26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05" name="Freeform 9"/>
              <p:cNvSpPr>
                <a:spLocks noChangeArrowheads="1"/>
              </p:cNvSpPr>
              <p:nvPr/>
            </p:nvSpPr>
            <p:spPr bwMode="auto">
              <a:xfrm>
                <a:off x="64891" y="37437"/>
                <a:ext cx="289511" cy="292007"/>
              </a:xfrm>
              <a:custGeom>
                <a:avLst/>
                <a:gdLst>
                  <a:gd name="T0" fmla="*/ 105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5 w 116"/>
                  <a:gd name="T9" fmla="*/ 0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117"/>
                  <a:gd name="T17" fmla="*/ 116 w 116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117">
                    <a:moveTo>
                      <a:pt x="105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06" name="Freeform 10"/>
              <p:cNvSpPr>
                <a:spLocks noChangeArrowheads="1"/>
              </p:cNvSpPr>
              <p:nvPr/>
            </p:nvSpPr>
            <p:spPr bwMode="auto">
              <a:xfrm>
                <a:off x="104823" y="77370"/>
                <a:ext cx="289511" cy="292007"/>
              </a:xfrm>
              <a:custGeom>
                <a:avLst/>
                <a:gdLst>
                  <a:gd name="T0" fmla="*/ 107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7 w 116"/>
                  <a:gd name="T9" fmla="*/ 0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117"/>
                  <a:gd name="T17" fmla="*/ 116 w 116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117">
                    <a:moveTo>
                      <a:pt x="107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07" name="Freeform 11"/>
              <p:cNvSpPr>
                <a:spLocks noChangeArrowheads="1"/>
              </p:cNvSpPr>
              <p:nvPr/>
            </p:nvSpPr>
            <p:spPr bwMode="auto">
              <a:xfrm>
                <a:off x="346915" y="0"/>
                <a:ext cx="87353" cy="87353"/>
              </a:xfrm>
              <a:custGeom>
                <a:avLst/>
                <a:gdLst>
                  <a:gd name="T0" fmla="*/ 17 w 26"/>
                  <a:gd name="T1" fmla="*/ 8 h 26"/>
                  <a:gd name="T2" fmla="*/ 0 w 26"/>
                  <a:gd name="T3" fmla="*/ 7 h 26"/>
                  <a:gd name="T4" fmla="*/ 19 w 26"/>
                  <a:gd name="T5" fmla="*/ 26 h 26"/>
                  <a:gd name="T6" fmla="*/ 17 w 26"/>
                  <a:gd name="T7" fmla="*/ 8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6"/>
                  <a:gd name="T14" fmla="*/ 26 w 26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6">
                    <a:moveTo>
                      <a:pt x="17" y="8"/>
                    </a:moveTo>
                    <a:cubicBezTo>
                      <a:pt x="9" y="0"/>
                      <a:pt x="0" y="7"/>
                      <a:pt x="0" y="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6" y="17"/>
                      <a:pt x="17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308" name="组合 153"/>
          <p:cNvGrpSpPr>
            <a:grpSpLocks/>
          </p:cNvGrpSpPr>
          <p:nvPr/>
        </p:nvGrpSpPr>
        <p:grpSpPr bwMode="auto">
          <a:xfrm>
            <a:off x="3571875" y="1951435"/>
            <a:ext cx="445294" cy="448865"/>
            <a:chOff x="0" y="0"/>
            <a:chExt cx="715716" cy="719823"/>
          </a:xfrm>
        </p:grpSpPr>
        <p:sp>
          <p:nvSpPr>
            <p:cNvPr id="50309" name="Oval 25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310" name="Group 121"/>
            <p:cNvGrpSpPr>
              <a:grpSpLocks/>
            </p:cNvGrpSpPr>
            <p:nvPr/>
          </p:nvGrpSpPr>
          <p:grpSpPr bwMode="auto">
            <a:xfrm>
              <a:off x="194054" y="202028"/>
              <a:ext cx="354901" cy="301399"/>
              <a:chOff x="0" y="0"/>
              <a:chExt cx="496661" cy="421788"/>
            </a:xfrm>
          </p:grpSpPr>
          <p:sp>
            <p:nvSpPr>
              <p:cNvPr id="50311" name="Freeform 12"/>
              <p:cNvSpPr>
                <a:spLocks noChangeArrowheads="1"/>
              </p:cNvSpPr>
              <p:nvPr/>
            </p:nvSpPr>
            <p:spPr bwMode="auto">
              <a:xfrm>
                <a:off x="157235" y="244586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"/>
                  <a:gd name="T16" fmla="*/ 0 h 36"/>
                  <a:gd name="T17" fmla="*/ 36 w 36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2" name="Rectangle 13"/>
              <p:cNvSpPr>
                <a:spLocks noChangeArrowheads="1"/>
              </p:cNvSpPr>
              <p:nvPr/>
            </p:nvSpPr>
            <p:spPr bwMode="auto">
              <a:xfrm>
                <a:off x="247083" y="294502"/>
                <a:ext cx="2497" cy="2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3" name="Freeform 14"/>
              <p:cNvSpPr>
                <a:spLocks noChangeArrowheads="1"/>
              </p:cNvSpPr>
              <p:nvPr/>
            </p:nvSpPr>
            <p:spPr bwMode="auto">
              <a:xfrm>
                <a:off x="209645" y="29949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9"/>
                  <a:gd name="T17" fmla="*/ 91 w 91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4" name="Freeform 15"/>
              <p:cNvSpPr>
                <a:spLocks noChangeArrowheads="1"/>
              </p:cNvSpPr>
              <p:nvPr/>
            </p:nvSpPr>
            <p:spPr bwMode="auto">
              <a:xfrm>
                <a:off x="239595" y="59899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90"/>
                  <a:gd name="T17" fmla="*/ 91 w 91"/>
                  <a:gd name="T18" fmla="*/ 90 h 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5" name="Freeform 16"/>
              <p:cNvSpPr>
                <a:spLocks noChangeArrowheads="1"/>
              </p:cNvSpPr>
              <p:nvPr/>
            </p:nvSpPr>
            <p:spPr bwMode="auto">
              <a:xfrm>
                <a:off x="426779" y="0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"/>
                  <a:gd name="T13" fmla="*/ 0 h 20"/>
                  <a:gd name="T14" fmla="*/ 21 w 21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16" name="Freeform 17"/>
              <p:cNvSpPr>
                <a:spLocks noChangeArrowheads="1"/>
              </p:cNvSpPr>
              <p:nvPr/>
            </p:nvSpPr>
            <p:spPr bwMode="auto">
              <a:xfrm>
                <a:off x="0" y="9983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7"/>
                  <a:gd name="T34" fmla="*/ 0 h 165"/>
                  <a:gd name="T35" fmla="*/ 167 w 167"/>
                  <a:gd name="T36" fmla="*/ 165 h 16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317" name="组合 158"/>
          <p:cNvGrpSpPr>
            <a:grpSpLocks/>
          </p:cNvGrpSpPr>
          <p:nvPr/>
        </p:nvGrpSpPr>
        <p:grpSpPr bwMode="auto">
          <a:xfrm>
            <a:off x="3842148" y="2334816"/>
            <a:ext cx="564356" cy="670322"/>
            <a:chOff x="0" y="0"/>
            <a:chExt cx="751904" cy="894867"/>
          </a:xfrm>
        </p:grpSpPr>
        <p:sp>
          <p:nvSpPr>
            <p:cNvPr id="50318" name="Freeform 6"/>
            <p:cNvSpPr>
              <a:spLocks noChangeArrowheads="1"/>
            </p:cNvSpPr>
            <p:nvPr/>
          </p:nvSpPr>
          <p:spPr bwMode="auto">
            <a:xfrm rot="8673252">
              <a:off x="0" y="0"/>
              <a:ext cx="751904" cy="894867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319" name="Freeform 45"/>
            <p:cNvSpPr>
              <a:spLocks noEditPoints="1" noChangeArrowheads="1"/>
            </p:cNvSpPr>
            <p:nvPr/>
          </p:nvSpPr>
          <p:spPr bwMode="auto">
            <a:xfrm>
              <a:off x="174459" y="168860"/>
              <a:ext cx="337257" cy="434947"/>
            </a:xfrm>
            <a:custGeom>
              <a:avLst/>
              <a:gdLst>
                <a:gd name="T0" fmla="*/ 104 w 109"/>
                <a:gd name="T1" fmla="*/ 67 h 141"/>
                <a:gd name="T2" fmla="*/ 96 w 109"/>
                <a:gd name="T3" fmla="*/ 67 h 141"/>
                <a:gd name="T4" fmla="*/ 96 w 109"/>
                <a:gd name="T5" fmla="*/ 44 h 141"/>
                <a:gd name="T6" fmla="*/ 84 w 109"/>
                <a:gd name="T7" fmla="*/ 13 h 141"/>
                <a:gd name="T8" fmla="*/ 55 w 109"/>
                <a:gd name="T9" fmla="*/ 0 h 141"/>
                <a:gd name="T10" fmla="*/ 25 w 109"/>
                <a:gd name="T11" fmla="*/ 13 h 141"/>
                <a:gd name="T12" fmla="*/ 13 w 109"/>
                <a:gd name="T13" fmla="*/ 44 h 141"/>
                <a:gd name="T14" fmla="*/ 13 w 109"/>
                <a:gd name="T15" fmla="*/ 67 h 141"/>
                <a:gd name="T16" fmla="*/ 6 w 109"/>
                <a:gd name="T17" fmla="*/ 67 h 141"/>
                <a:gd name="T18" fmla="*/ 0 w 109"/>
                <a:gd name="T19" fmla="*/ 73 h 141"/>
                <a:gd name="T20" fmla="*/ 0 w 109"/>
                <a:gd name="T21" fmla="*/ 136 h 141"/>
                <a:gd name="T22" fmla="*/ 6 w 109"/>
                <a:gd name="T23" fmla="*/ 141 h 141"/>
                <a:gd name="T24" fmla="*/ 104 w 109"/>
                <a:gd name="T25" fmla="*/ 141 h 141"/>
                <a:gd name="T26" fmla="*/ 109 w 109"/>
                <a:gd name="T27" fmla="*/ 136 h 141"/>
                <a:gd name="T28" fmla="*/ 109 w 109"/>
                <a:gd name="T29" fmla="*/ 73 h 141"/>
                <a:gd name="T30" fmla="*/ 104 w 109"/>
                <a:gd name="T31" fmla="*/ 67 h 141"/>
                <a:gd name="T32" fmla="*/ 67 w 109"/>
                <a:gd name="T33" fmla="*/ 124 h 141"/>
                <a:gd name="T34" fmla="*/ 55 w 109"/>
                <a:gd name="T35" fmla="*/ 136 h 141"/>
                <a:gd name="T36" fmla="*/ 43 w 109"/>
                <a:gd name="T37" fmla="*/ 124 h 141"/>
                <a:gd name="T38" fmla="*/ 43 w 109"/>
                <a:gd name="T39" fmla="*/ 102 h 141"/>
                <a:gd name="T40" fmla="*/ 55 w 109"/>
                <a:gd name="T41" fmla="*/ 90 h 141"/>
                <a:gd name="T42" fmla="*/ 67 w 109"/>
                <a:gd name="T43" fmla="*/ 102 h 141"/>
                <a:gd name="T44" fmla="*/ 67 w 109"/>
                <a:gd name="T45" fmla="*/ 124 h 141"/>
                <a:gd name="T46" fmla="*/ 77 w 109"/>
                <a:gd name="T47" fmla="*/ 67 h 141"/>
                <a:gd name="T48" fmla="*/ 33 w 109"/>
                <a:gd name="T49" fmla="*/ 67 h 141"/>
                <a:gd name="T50" fmla="*/ 33 w 109"/>
                <a:gd name="T51" fmla="*/ 44 h 141"/>
                <a:gd name="T52" fmla="*/ 39 w 109"/>
                <a:gd name="T53" fmla="*/ 26 h 141"/>
                <a:gd name="T54" fmla="*/ 55 w 109"/>
                <a:gd name="T55" fmla="*/ 19 h 141"/>
                <a:gd name="T56" fmla="*/ 70 w 109"/>
                <a:gd name="T57" fmla="*/ 26 h 141"/>
                <a:gd name="T58" fmla="*/ 77 w 109"/>
                <a:gd name="T59" fmla="*/ 44 h 141"/>
                <a:gd name="T60" fmla="*/ 77 w 109"/>
                <a:gd name="T61" fmla="*/ 67 h 1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9"/>
                <a:gd name="T94" fmla="*/ 0 h 141"/>
                <a:gd name="T95" fmla="*/ 109 w 109"/>
                <a:gd name="T96" fmla="*/ 141 h 14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9" h="141">
                  <a:moveTo>
                    <a:pt x="104" y="67"/>
                  </a:moveTo>
                  <a:cubicBezTo>
                    <a:pt x="96" y="67"/>
                    <a:pt x="96" y="67"/>
                    <a:pt x="96" y="67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8" y="21"/>
                    <a:pt x="13" y="32"/>
                    <a:pt x="13" y="4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70"/>
                    <a:pt x="0" y="7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1"/>
                    <a:pt x="6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7" y="141"/>
                    <a:pt x="109" y="139"/>
                    <a:pt x="109" y="136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7" y="67"/>
                    <a:pt x="104" y="67"/>
                  </a:cubicBezTo>
                  <a:close/>
                  <a:moveTo>
                    <a:pt x="67" y="124"/>
                  </a:moveTo>
                  <a:cubicBezTo>
                    <a:pt x="67" y="130"/>
                    <a:pt x="61" y="136"/>
                    <a:pt x="55" y="136"/>
                  </a:cubicBezTo>
                  <a:cubicBezTo>
                    <a:pt x="48" y="136"/>
                    <a:pt x="43" y="130"/>
                    <a:pt x="43" y="124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95"/>
                    <a:pt x="48" y="90"/>
                    <a:pt x="55" y="90"/>
                  </a:cubicBezTo>
                  <a:cubicBezTo>
                    <a:pt x="61" y="90"/>
                    <a:pt x="67" y="95"/>
                    <a:pt x="67" y="102"/>
                  </a:cubicBezTo>
                  <a:lnTo>
                    <a:pt x="67" y="124"/>
                  </a:lnTo>
                  <a:close/>
                  <a:moveTo>
                    <a:pt x="77" y="67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6"/>
                  </a:cubicBezTo>
                  <a:cubicBezTo>
                    <a:pt x="44" y="22"/>
                    <a:pt x="49" y="19"/>
                    <a:pt x="55" y="19"/>
                  </a:cubicBezTo>
                  <a:cubicBezTo>
                    <a:pt x="61" y="19"/>
                    <a:pt x="66" y="22"/>
                    <a:pt x="70" y="26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0320" name="组合 163"/>
          <p:cNvGrpSpPr>
            <a:grpSpLocks/>
          </p:cNvGrpSpPr>
          <p:nvPr/>
        </p:nvGrpSpPr>
        <p:grpSpPr bwMode="auto">
          <a:xfrm>
            <a:off x="1503760" y="2088356"/>
            <a:ext cx="536972" cy="539354"/>
            <a:chOff x="0" y="0"/>
            <a:chExt cx="715716" cy="719823"/>
          </a:xfrm>
        </p:grpSpPr>
        <p:sp>
          <p:nvSpPr>
            <p:cNvPr id="50321" name="Oval 28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322" name="Group 130"/>
            <p:cNvGrpSpPr>
              <a:grpSpLocks/>
            </p:cNvGrpSpPr>
            <p:nvPr/>
          </p:nvGrpSpPr>
          <p:grpSpPr bwMode="auto">
            <a:xfrm>
              <a:off x="134765" y="136292"/>
              <a:ext cx="453185" cy="445993"/>
              <a:chOff x="0" y="0"/>
              <a:chExt cx="314468" cy="309477"/>
            </a:xfrm>
          </p:grpSpPr>
          <p:sp>
            <p:nvSpPr>
              <p:cNvPr id="50323" name="Freeform 5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5"/>
                  <a:gd name="T115" fmla="*/ 0 h 93"/>
                  <a:gd name="T116" fmla="*/ 95 w 95"/>
                  <a:gd name="T117" fmla="*/ 93 h 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24" name="Oval 60"/>
              <p:cNvSpPr>
                <a:spLocks noChangeArrowheads="1"/>
              </p:cNvSpPr>
              <p:nvPr/>
            </p:nvSpPr>
            <p:spPr bwMode="auto">
              <a:xfrm>
                <a:off x="124789" y="122294"/>
                <a:ext cx="64890" cy="623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325" name="组合 165"/>
          <p:cNvGrpSpPr>
            <a:grpSpLocks/>
          </p:cNvGrpSpPr>
          <p:nvPr/>
        </p:nvGrpSpPr>
        <p:grpSpPr bwMode="auto">
          <a:xfrm>
            <a:off x="5750719" y="1250156"/>
            <a:ext cx="536972" cy="539354"/>
            <a:chOff x="0" y="0"/>
            <a:chExt cx="715716" cy="719823"/>
          </a:xfrm>
        </p:grpSpPr>
        <p:sp>
          <p:nvSpPr>
            <p:cNvPr id="50326" name="Oval 27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53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31538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775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327" name="Group 133"/>
            <p:cNvGrpSpPr>
              <a:grpSpLocks/>
            </p:cNvGrpSpPr>
            <p:nvPr/>
          </p:nvGrpSpPr>
          <p:grpSpPr bwMode="auto">
            <a:xfrm>
              <a:off x="200786" y="189892"/>
              <a:ext cx="314140" cy="357472"/>
              <a:chOff x="0" y="0"/>
              <a:chExt cx="361887" cy="411804"/>
            </a:xfrm>
          </p:grpSpPr>
          <p:sp>
            <p:nvSpPr>
              <p:cNvPr id="50328" name="Freeform 6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64722" cy="299494"/>
              </a:xfrm>
              <a:custGeom>
                <a:avLst/>
                <a:gdLst>
                  <a:gd name="T0" fmla="*/ 50 w 50"/>
                  <a:gd name="T1" fmla="*/ 83 h 90"/>
                  <a:gd name="T2" fmla="*/ 50 w 50"/>
                  <a:gd name="T3" fmla="*/ 7 h 90"/>
                  <a:gd name="T4" fmla="*/ 44 w 50"/>
                  <a:gd name="T5" fmla="*/ 0 h 90"/>
                  <a:gd name="T6" fmla="*/ 6 w 50"/>
                  <a:gd name="T7" fmla="*/ 0 h 90"/>
                  <a:gd name="T8" fmla="*/ 0 w 50"/>
                  <a:gd name="T9" fmla="*/ 7 h 90"/>
                  <a:gd name="T10" fmla="*/ 0 w 50"/>
                  <a:gd name="T11" fmla="*/ 83 h 90"/>
                  <a:gd name="T12" fmla="*/ 6 w 50"/>
                  <a:gd name="T13" fmla="*/ 90 h 90"/>
                  <a:gd name="T14" fmla="*/ 44 w 50"/>
                  <a:gd name="T15" fmla="*/ 90 h 90"/>
                  <a:gd name="T16" fmla="*/ 50 w 50"/>
                  <a:gd name="T17" fmla="*/ 83 h 90"/>
                  <a:gd name="T18" fmla="*/ 39 w 50"/>
                  <a:gd name="T19" fmla="*/ 5 h 90"/>
                  <a:gd name="T20" fmla="*/ 41 w 50"/>
                  <a:gd name="T21" fmla="*/ 6 h 90"/>
                  <a:gd name="T22" fmla="*/ 39 w 50"/>
                  <a:gd name="T23" fmla="*/ 8 h 90"/>
                  <a:gd name="T24" fmla="*/ 38 w 50"/>
                  <a:gd name="T25" fmla="*/ 6 h 90"/>
                  <a:gd name="T26" fmla="*/ 39 w 50"/>
                  <a:gd name="T27" fmla="*/ 5 h 90"/>
                  <a:gd name="T28" fmla="*/ 16 w 50"/>
                  <a:gd name="T29" fmla="*/ 5 h 90"/>
                  <a:gd name="T30" fmla="*/ 34 w 50"/>
                  <a:gd name="T31" fmla="*/ 5 h 90"/>
                  <a:gd name="T32" fmla="*/ 34 w 50"/>
                  <a:gd name="T33" fmla="*/ 7 h 90"/>
                  <a:gd name="T34" fmla="*/ 16 w 50"/>
                  <a:gd name="T35" fmla="*/ 7 h 90"/>
                  <a:gd name="T36" fmla="*/ 16 w 50"/>
                  <a:gd name="T37" fmla="*/ 5 h 90"/>
                  <a:gd name="T38" fmla="*/ 5 w 50"/>
                  <a:gd name="T39" fmla="*/ 69 h 90"/>
                  <a:gd name="T40" fmla="*/ 5 w 50"/>
                  <a:gd name="T41" fmla="*/ 11 h 90"/>
                  <a:gd name="T42" fmla="*/ 45 w 50"/>
                  <a:gd name="T43" fmla="*/ 11 h 90"/>
                  <a:gd name="T44" fmla="*/ 45 w 50"/>
                  <a:gd name="T45" fmla="*/ 69 h 90"/>
                  <a:gd name="T46" fmla="*/ 5 w 50"/>
                  <a:gd name="T47" fmla="*/ 69 h 90"/>
                  <a:gd name="T48" fmla="*/ 25 w 50"/>
                  <a:gd name="T49" fmla="*/ 83 h 90"/>
                  <a:gd name="T50" fmla="*/ 21 w 50"/>
                  <a:gd name="T51" fmla="*/ 79 h 90"/>
                  <a:gd name="T52" fmla="*/ 25 w 50"/>
                  <a:gd name="T53" fmla="*/ 75 h 90"/>
                  <a:gd name="T54" fmla="*/ 29 w 50"/>
                  <a:gd name="T55" fmla="*/ 79 h 90"/>
                  <a:gd name="T56" fmla="*/ 25 w 50"/>
                  <a:gd name="T57" fmla="*/ 83 h 9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0"/>
                  <a:gd name="T88" fmla="*/ 0 h 90"/>
                  <a:gd name="T89" fmla="*/ 50 w 50"/>
                  <a:gd name="T90" fmla="*/ 90 h 9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0" h="90">
                    <a:moveTo>
                      <a:pt x="50" y="83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0" y="3"/>
                      <a:pt x="47" y="0"/>
                      <a:pt x="4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6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7" y="90"/>
                      <a:pt x="50" y="87"/>
                      <a:pt x="50" y="83"/>
                    </a:cubicBezTo>
                    <a:close/>
                    <a:moveTo>
                      <a:pt x="39" y="5"/>
                    </a:moveTo>
                    <a:cubicBezTo>
                      <a:pt x="40" y="5"/>
                      <a:pt x="41" y="5"/>
                      <a:pt x="41" y="6"/>
                    </a:cubicBezTo>
                    <a:cubicBezTo>
                      <a:pt x="41" y="7"/>
                      <a:pt x="40" y="8"/>
                      <a:pt x="39" y="8"/>
                    </a:cubicBezTo>
                    <a:cubicBezTo>
                      <a:pt x="38" y="8"/>
                      <a:pt x="38" y="7"/>
                      <a:pt x="38" y="6"/>
                    </a:cubicBezTo>
                    <a:cubicBezTo>
                      <a:pt x="38" y="5"/>
                      <a:pt x="38" y="5"/>
                      <a:pt x="39" y="5"/>
                    </a:cubicBezTo>
                    <a:close/>
                    <a:moveTo>
                      <a:pt x="16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6" y="7"/>
                      <a:pt x="16" y="7"/>
                      <a:pt x="16" y="7"/>
                    </a:cubicBezTo>
                    <a:lnTo>
                      <a:pt x="16" y="5"/>
                    </a:lnTo>
                    <a:close/>
                    <a:moveTo>
                      <a:pt x="5" y="69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69"/>
                      <a:pt x="45" y="69"/>
                      <a:pt x="45" y="69"/>
                    </a:cubicBezTo>
                    <a:lnTo>
                      <a:pt x="5" y="69"/>
                    </a:lnTo>
                    <a:close/>
                    <a:moveTo>
                      <a:pt x="25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5" y="75"/>
                    </a:cubicBezTo>
                    <a:cubicBezTo>
                      <a:pt x="27" y="75"/>
                      <a:pt x="29" y="77"/>
                      <a:pt x="29" y="79"/>
                    </a:cubicBezTo>
                    <a:cubicBezTo>
                      <a:pt x="29" y="81"/>
                      <a:pt x="27" y="83"/>
                      <a:pt x="25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29" name="Freeform 69"/>
              <p:cNvSpPr>
                <a:spLocks noEditPoints="1" noChangeArrowheads="1"/>
              </p:cNvSpPr>
              <p:nvPr/>
            </p:nvSpPr>
            <p:spPr bwMode="auto">
              <a:xfrm>
                <a:off x="192174" y="112310"/>
                <a:ext cx="169713" cy="299494"/>
              </a:xfrm>
              <a:custGeom>
                <a:avLst/>
                <a:gdLst>
                  <a:gd name="T0" fmla="*/ 44 w 51"/>
                  <a:gd name="T1" fmla="*/ 0 h 90"/>
                  <a:gd name="T2" fmla="*/ 7 w 51"/>
                  <a:gd name="T3" fmla="*/ 0 h 90"/>
                  <a:gd name="T4" fmla="*/ 0 w 51"/>
                  <a:gd name="T5" fmla="*/ 7 h 90"/>
                  <a:gd name="T6" fmla="*/ 0 w 51"/>
                  <a:gd name="T7" fmla="*/ 83 h 90"/>
                  <a:gd name="T8" fmla="*/ 7 w 51"/>
                  <a:gd name="T9" fmla="*/ 90 h 90"/>
                  <a:gd name="T10" fmla="*/ 44 w 51"/>
                  <a:gd name="T11" fmla="*/ 90 h 90"/>
                  <a:gd name="T12" fmla="*/ 51 w 51"/>
                  <a:gd name="T13" fmla="*/ 83 h 90"/>
                  <a:gd name="T14" fmla="*/ 51 w 51"/>
                  <a:gd name="T15" fmla="*/ 7 h 90"/>
                  <a:gd name="T16" fmla="*/ 44 w 51"/>
                  <a:gd name="T17" fmla="*/ 0 h 90"/>
                  <a:gd name="T18" fmla="*/ 40 w 51"/>
                  <a:gd name="T19" fmla="*/ 5 h 90"/>
                  <a:gd name="T20" fmla="*/ 42 w 51"/>
                  <a:gd name="T21" fmla="*/ 6 h 90"/>
                  <a:gd name="T22" fmla="*/ 40 w 51"/>
                  <a:gd name="T23" fmla="*/ 8 h 90"/>
                  <a:gd name="T24" fmla="*/ 38 w 51"/>
                  <a:gd name="T25" fmla="*/ 6 h 90"/>
                  <a:gd name="T26" fmla="*/ 40 w 51"/>
                  <a:gd name="T27" fmla="*/ 5 h 90"/>
                  <a:gd name="T28" fmla="*/ 17 w 51"/>
                  <a:gd name="T29" fmla="*/ 5 h 90"/>
                  <a:gd name="T30" fmla="*/ 34 w 51"/>
                  <a:gd name="T31" fmla="*/ 5 h 90"/>
                  <a:gd name="T32" fmla="*/ 34 w 51"/>
                  <a:gd name="T33" fmla="*/ 7 h 90"/>
                  <a:gd name="T34" fmla="*/ 17 w 51"/>
                  <a:gd name="T35" fmla="*/ 7 h 90"/>
                  <a:gd name="T36" fmla="*/ 17 w 51"/>
                  <a:gd name="T37" fmla="*/ 5 h 90"/>
                  <a:gd name="T38" fmla="*/ 26 w 51"/>
                  <a:gd name="T39" fmla="*/ 83 h 90"/>
                  <a:gd name="T40" fmla="*/ 21 w 51"/>
                  <a:gd name="T41" fmla="*/ 79 h 90"/>
                  <a:gd name="T42" fmla="*/ 26 w 51"/>
                  <a:gd name="T43" fmla="*/ 75 h 90"/>
                  <a:gd name="T44" fmla="*/ 30 w 51"/>
                  <a:gd name="T45" fmla="*/ 79 h 90"/>
                  <a:gd name="T46" fmla="*/ 26 w 51"/>
                  <a:gd name="T47" fmla="*/ 83 h 90"/>
                  <a:gd name="T48" fmla="*/ 46 w 51"/>
                  <a:gd name="T49" fmla="*/ 69 h 90"/>
                  <a:gd name="T50" fmla="*/ 5 w 51"/>
                  <a:gd name="T51" fmla="*/ 69 h 90"/>
                  <a:gd name="T52" fmla="*/ 5 w 51"/>
                  <a:gd name="T53" fmla="*/ 11 h 90"/>
                  <a:gd name="T54" fmla="*/ 46 w 51"/>
                  <a:gd name="T55" fmla="*/ 11 h 90"/>
                  <a:gd name="T56" fmla="*/ 46 w 51"/>
                  <a:gd name="T57" fmla="*/ 69 h 9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1"/>
                  <a:gd name="T88" fmla="*/ 0 h 90"/>
                  <a:gd name="T89" fmla="*/ 51 w 51"/>
                  <a:gd name="T90" fmla="*/ 90 h 9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1" h="90">
                    <a:moveTo>
                      <a:pt x="44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7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8" y="90"/>
                      <a:pt x="51" y="87"/>
                      <a:pt x="51" y="83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3"/>
                      <a:pt x="48" y="0"/>
                      <a:pt x="44" y="0"/>
                    </a:cubicBezTo>
                    <a:close/>
                    <a:moveTo>
                      <a:pt x="40" y="5"/>
                    </a:moveTo>
                    <a:cubicBezTo>
                      <a:pt x="41" y="5"/>
                      <a:pt x="42" y="5"/>
                      <a:pt x="42" y="6"/>
                    </a:cubicBezTo>
                    <a:cubicBezTo>
                      <a:pt x="42" y="7"/>
                      <a:pt x="41" y="8"/>
                      <a:pt x="40" y="8"/>
                    </a:cubicBezTo>
                    <a:cubicBezTo>
                      <a:pt x="39" y="8"/>
                      <a:pt x="38" y="7"/>
                      <a:pt x="38" y="6"/>
                    </a:cubicBezTo>
                    <a:cubicBezTo>
                      <a:pt x="38" y="5"/>
                      <a:pt x="39" y="5"/>
                      <a:pt x="40" y="5"/>
                    </a:cubicBezTo>
                    <a:close/>
                    <a:moveTo>
                      <a:pt x="17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7" y="7"/>
                      <a:pt x="17" y="7"/>
                      <a:pt x="17" y="7"/>
                    </a:cubicBezTo>
                    <a:lnTo>
                      <a:pt x="17" y="5"/>
                    </a:lnTo>
                    <a:close/>
                    <a:moveTo>
                      <a:pt x="26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6" y="75"/>
                    </a:cubicBezTo>
                    <a:cubicBezTo>
                      <a:pt x="28" y="75"/>
                      <a:pt x="30" y="77"/>
                      <a:pt x="30" y="79"/>
                    </a:cubicBezTo>
                    <a:cubicBezTo>
                      <a:pt x="30" y="81"/>
                      <a:pt x="28" y="83"/>
                      <a:pt x="26" y="83"/>
                    </a:cubicBezTo>
                    <a:close/>
                    <a:moveTo>
                      <a:pt x="46" y="69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30" name="Freeform 70"/>
              <p:cNvSpPr>
                <a:spLocks noChangeArrowheads="1"/>
              </p:cNvSpPr>
              <p:nvPr/>
            </p:nvSpPr>
            <p:spPr bwMode="auto">
              <a:xfrm>
                <a:off x="179696" y="17470"/>
                <a:ext cx="99831" cy="82362"/>
              </a:xfrm>
              <a:custGeom>
                <a:avLst/>
                <a:gdLst>
                  <a:gd name="T0" fmla="*/ 32 w 40"/>
                  <a:gd name="T1" fmla="*/ 33 h 33"/>
                  <a:gd name="T2" fmla="*/ 40 w 40"/>
                  <a:gd name="T3" fmla="*/ 33 h 33"/>
                  <a:gd name="T4" fmla="*/ 40 w 40"/>
                  <a:gd name="T5" fmla="*/ 8 h 33"/>
                  <a:gd name="T6" fmla="*/ 40 w 40"/>
                  <a:gd name="T7" fmla="*/ 0 h 33"/>
                  <a:gd name="T8" fmla="*/ 32 w 40"/>
                  <a:gd name="T9" fmla="*/ 0 h 33"/>
                  <a:gd name="T10" fmla="*/ 0 w 40"/>
                  <a:gd name="T11" fmla="*/ 0 h 33"/>
                  <a:gd name="T12" fmla="*/ 0 w 40"/>
                  <a:gd name="T13" fmla="*/ 8 h 33"/>
                  <a:gd name="T14" fmla="*/ 32 w 40"/>
                  <a:gd name="T15" fmla="*/ 8 h 33"/>
                  <a:gd name="T16" fmla="*/ 32 w 40"/>
                  <a:gd name="T17" fmla="*/ 33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33"/>
                  <a:gd name="T29" fmla="*/ 40 w 40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33">
                    <a:moveTo>
                      <a:pt x="32" y="33"/>
                    </a:moveTo>
                    <a:lnTo>
                      <a:pt x="40" y="33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2" y="8"/>
                    </a:lnTo>
                    <a:lnTo>
                      <a:pt x="32" y="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31" name="Freeform 71"/>
              <p:cNvSpPr>
                <a:spLocks noChangeArrowheads="1"/>
              </p:cNvSpPr>
              <p:nvPr/>
            </p:nvSpPr>
            <p:spPr bwMode="auto">
              <a:xfrm>
                <a:off x="89848" y="316964"/>
                <a:ext cx="82362" cy="82362"/>
              </a:xfrm>
              <a:custGeom>
                <a:avLst/>
                <a:gdLst>
                  <a:gd name="T0" fmla="*/ 8 w 33"/>
                  <a:gd name="T1" fmla="*/ 0 h 33"/>
                  <a:gd name="T2" fmla="*/ 0 w 33"/>
                  <a:gd name="T3" fmla="*/ 0 h 33"/>
                  <a:gd name="T4" fmla="*/ 0 w 33"/>
                  <a:gd name="T5" fmla="*/ 25 h 33"/>
                  <a:gd name="T6" fmla="*/ 0 w 33"/>
                  <a:gd name="T7" fmla="*/ 33 h 33"/>
                  <a:gd name="T8" fmla="*/ 8 w 33"/>
                  <a:gd name="T9" fmla="*/ 33 h 33"/>
                  <a:gd name="T10" fmla="*/ 33 w 33"/>
                  <a:gd name="T11" fmla="*/ 33 h 33"/>
                  <a:gd name="T12" fmla="*/ 33 w 33"/>
                  <a:gd name="T13" fmla="*/ 25 h 33"/>
                  <a:gd name="T14" fmla="*/ 8 w 33"/>
                  <a:gd name="T15" fmla="*/ 25 h 33"/>
                  <a:gd name="T16" fmla="*/ 8 w 33"/>
                  <a:gd name="T17" fmla="*/ 0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"/>
                  <a:gd name="T28" fmla="*/ 0 h 33"/>
                  <a:gd name="T29" fmla="*/ 33 w 33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" h="33">
                    <a:moveTo>
                      <a:pt x="8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0" y="33"/>
                    </a:lnTo>
                    <a:lnTo>
                      <a:pt x="8" y="33"/>
                    </a:lnTo>
                    <a:lnTo>
                      <a:pt x="33" y="33"/>
                    </a:lnTo>
                    <a:lnTo>
                      <a:pt x="33" y="25"/>
                    </a:lnTo>
                    <a:lnTo>
                      <a:pt x="8" y="2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332" name="组合 161"/>
          <p:cNvGrpSpPr>
            <a:grpSpLocks/>
          </p:cNvGrpSpPr>
          <p:nvPr/>
        </p:nvGrpSpPr>
        <p:grpSpPr bwMode="auto">
          <a:xfrm>
            <a:off x="2813447" y="3325417"/>
            <a:ext cx="727472" cy="610790"/>
            <a:chOff x="0" y="0"/>
            <a:chExt cx="970215" cy="815215"/>
          </a:xfrm>
        </p:grpSpPr>
        <p:sp>
          <p:nvSpPr>
            <p:cNvPr id="50333" name="Freeform 5"/>
            <p:cNvSpPr>
              <a:spLocks noChangeArrowheads="1"/>
            </p:cNvSpPr>
            <p:nvPr/>
          </p:nvSpPr>
          <p:spPr bwMode="auto">
            <a:xfrm rot="5400000">
              <a:off x="77500" y="-77500"/>
              <a:ext cx="815215" cy="970215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334" name="Group 138"/>
            <p:cNvGrpSpPr>
              <a:grpSpLocks/>
            </p:cNvGrpSpPr>
            <p:nvPr/>
          </p:nvGrpSpPr>
          <p:grpSpPr bwMode="auto">
            <a:xfrm>
              <a:off x="141240" y="183891"/>
              <a:ext cx="546661" cy="403784"/>
              <a:chOff x="0" y="0"/>
              <a:chExt cx="439257" cy="324452"/>
            </a:xfrm>
          </p:grpSpPr>
          <p:sp>
            <p:nvSpPr>
              <p:cNvPr id="50335" name="Freeform 92"/>
              <p:cNvSpPr>
                <a:spLocks noChangeArrowheads="1"/>
              </p:cNvSpPr>
              <p:nvPr/>
            </p:nvSpPr>
            <p:spPr bwMode="auto">
              <a:xfrm>
                <a:off x="157233" y="224621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"/>
                  <a:gd name="T19" fmla="*/ 0 h 30"/>
                  <a:gd name="T20" fmla="*/ 38 w 38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36" name="Freeform 93"/>
              <p:cNvSpPr>
                <a:spLocks noChangeArrowheads="1"/>
              </p:cNvSpPr>
              <p:nvPr/>
            </p:nvSpPr>
            <p:spPr bwMode="auto">
              <a:xfrm>
                <a:off x="74873" y="112311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8"/>
                  <a:gd name="T34" fmla="*/ 0 h 39"/>
                  <a:gd name="T35" fmla="*/ 88 w 88"/>
                  <a:gd name="T36" fmla="*/ 39 h 3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0337" name="Freeform 9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2"/>
                  <a:gd name="T34" fmla="*/ 0 h 51"/>
                  <a:gd name="T35" fmla="*/ 132 w 132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50338" name="组合 160"/>
          <p:cNvGrpSpPr>
            <a:grpSpLocks/>
          </p:cNvGrpSpPr>
          <p:nvPr/>
        </p:nvGrpSpPr>
        <p:grpSpPr bwMode="auto">
          <a:xfrm>
            <a:off x="2999185" y="2712244"/>
            <a:ext cx="644128" cy="540544"/>
            <a:chOff x="0" y="0"/>
            <a:chExt cx="894867" cy="751904"/>
          </a:xfrm>
        </p:grpSpPr>
        <p:sp>
          <p:nvSpPr>
            <p:cNvPr id="50339" name="Freeform 7"/>
            <p:cNvSpPr>
              <a:spLocks noChangeArrowheads="1"/>
            </p:cNvSpPr>
            <p:nvPr/>
          </p:nvSpPr>
          <p:spPr bwMode="auto">
            <a:xfrm rot="7869690">
              <a:off x="71482" y="-71483"/>
              <a:ext cx="751904" cy="894867"/>
            </a:xfrm>
            <a:custGeom>
              <a:avLst/>
              <a:gdLst>
                <a:gd name="T0" fmla="*/ 339 w 596"/>
                <a:gd name="T1" fmla="*/ 115 h 709"/>
                <a:gd name="T2" fmla="*/ 596 w 596"/>
                <a:gd name="T3" fmla="*/ 410 h 709"/>
                <a:gd name="T4" fmla="*/ 298 w 596"/>
                <a:gd name="T5" fmla="*/ 709 h 709"/>
                <a:gd name="T6" fmla="*/ 0 w 596"/>
                <a:gd name="T7" fmla="*/ 410 h 709"/>
                <a:gd name="T8" fmla="*/ 255 w 596"/>
                <a:gd name="T9" fmla="*/ 115 h 709"/>
                <a:gd name="T10" fmla="*/ 296 w 596"/>
                <a:gd name="T11" fmla="*/ 0 h 709"/>
                <a:gd name="T12" fmla="*/ 339 w 596"/>
                <a:gd name="T13" fmla="*/ 115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340" name="Freeform 145"/>
            <p:cNvSpPr>
              <a:spLocks noChangeArrowheads="1"/>
            </p:cNvSpPr>
            <p:nvPr/>
          </p:nvSpPr>
          <p:spPr bwMode="auto">
            <a:xfrm>
              <a:off x="202147" y="146087"/>
              <a:ext cx="434745" cy="341585"/>
            </a:xfrm>
            <a:custGeom>
              <a:avLst/>
              <a:gdLst>
                <a:gd name="T0" fmla="*/ 145 w 147"/>
                <a:gd name="T1" fmla="*/ 47 h 116"/>
                <a:gd name="T2" fmla="*/ 118 w 147"/>
                <a:gd name="T3" fmla="*/ 30 h 116"/>
                <a:gd name="T4" fmla="*/ 114 w 147"/>
                <a:gd name="T5" fmla="*/ 31 h 116"/>
                <a:gd name="T6" fmla="*/ 114 w 147"/>
                <a:gd name="T7" fmla="*/ 38 h 116"/>
                <a:gd name="T8" fmla="*/ 110 w 147"/>
                <a:gd name="T9" fmla="*/ 38 h 116"/>
                <a:gd name="T10" fmla="*/ 81 w 147"/>
                <a:gd name="T11" fmla="*/ 38 h 116"/>
                <a:gd name="T12" fmla="*/ 81 w 147"/>
                <a:gd name="T13" fmla="*/ 11 h 116"/>
                <a:gd name="T14" fmla="*/ 84 w 147"/>
                <a:gd name="T15" fmla="*/ 6 h 116"/>
                <a:gd name="T16" fmla="*/ 79 w 147"/>
                <a:gd name="T17" fmla="*/ 0 h 116"/>
                <a:gd name="T18" fmla="*/ 70 w 147"/>
                <a:gd name="T19" fmla="*/ 0 h 116"/>
                <a:gd name="T20" fmla="*/ 65 w 147"/>
                <a:gd name="T21" fmla="*/ 6 h 116"/>
                <a:gd name="T22" fmla="*/ 68 w 147"/>
                <a:gd name="T23" fmla="*/ 11 h 116"/>
                <a:gd name="T24" fmla="*/ 68 w 147"/>
                <a:gd name="T25" fmla="*/ 17 h 116"/>
                <a:gd name="T26" fmla="*/ 37 w 147"/>
                <a:gd name="T27" fmla="*/ 17 h 116"/>
                <a:gd name="T28" fmla="*/ 32 w 147"/>
                <a:gd name="T29" fmla="*/ 17 h 116"/>
                <a:gd name="T30" fmla="*/ 32 w 147"/>
                <a:gd name="T31" fmla="*/ 9 h 116"/>
                <a:gd name="T32" fmla="*/ 28 w 147"/>
                <a:gd name="T33" fmla="*/ 9 h 116"/>
                <a:gd name="T34" fmla="*/ 2 w 147"/>
                <a:gd name="T35" fmla="*/ 27 h 116"/>
                <a:gd name="T36" fmla="*/ 1 w 147"/>
                <a:gd name="T37" fmla="*/ 29 h 116"/>
                <a:gd name="T38" fmla="*/ 29 w 147"/>
                <a:gd name="T39" fmla="*/ 47 h 116"/>
                <a:gd name="T40" fmla="*/ 32 w 147"/>
                <a:gd name="T41" fmla="*/ 46 h 116"/>
                <a:gd name="T42" fmla="*/ 32 w 147"/>
                <a:gd name="T43" fmla="*/ 39 h 116"/>
                <a:gd name="T44" fmla="*/ 37 w 147"/>
                <a:gd name="T45" fmla="*/ 39 h 116"/>
                <a:gd name="T46" fmla="*/ 68 w 147"/>
                <a:gd name="T47" fmla="*/ 39 h 116"/>
                <a:gd name="T48" fmla="*/ 68 w 147"/>
                <a:gd name="T49" fmla="*/ 109 h 116"/>
                <a:gd name="T50" fmla="*/ 65 w 147"/>
                <a:gd name="T51" fmla="*/ 108 h 116"/>
                <a:gd name="T52" fmla="*/ 68 w 147"/>
                <a:gd name="T53" fmla="*/ 115 h 116"/>
                <a:gd name="T54" fmla="*/ 63 w 147"/>
                <a:gd name="T55" fmla="*/ 111 h 116"/>
                <a:gd name="T56" fmla="*/ 65 w 147"/>
                <a:gd name="T57" fmla="*/ 116 h 116"/>
                <a:gd name="T58" fmla="*/ 68 w 147"/>
                <a:gd name="T59" fmla="*/ 116 h 116"/>
                <a:gd name="T60" fmla="*/ 68 w 147"/>
                <a:gd name="T61" fmla="*/ 116 h 116"/>
                <a:gd name="T62" fmla="*/ 68 w 147"/>
                <a:gd name="T63" fmla="*/ 116 h 116"/>
                <a:gd name="T64" fmla="*/ 73 w 147"/>
                <a:gd name="T65" fmla="*/ 116 h 116"/>
                <a:gd name="T66" fmla="*/ 78 w 147"/>
                <a:gd name="T67" fmla="*/ 116 h 116"/>
                <a:gd name="T68" fmla="*/ 81 w 147"/>
                <a:gd name="T69" fmla="*/ 116 h 116"/>
                <a:gd name="T70" fmla="*/ 83 w 147"/>
                <a:gd name="T71" fmla="*/ 116 h 116"/>
                <a:gd name="T72" fmla="*/ 83 w 147"/>
                <a:gd name="T73" fmla="*/ 116 h 116"/>
                <a:gd name="T74" fmla="*/ 86 w 147"/>
                <a:gd name="T75" fmla="*/ 116 h 116"/>
                <a:gd name="T76" fmla="*/ 88 w 147"/>
                <a:gd name="T77" fmla="*/ 111 h 116"/>
                <a:gd name="T78" fmla="*/ 83 w 147"/>
                <a:gd name="T79" fmla="*/ 115 h 116"/>
                <a:gd name="T80" fmla="*/ 87 w 147"/>
                <a:gd name="T81" fmla="*/ 108 h 116"/>
                <a:gd name="T82" fmla="*/ 81 w 147"/>
                <a:gd name="T83" fmla="*/ 111 h 116"/>
                <a:gd name="T84" fmla="*/ 81 w 147"/>
                <a:gd name="T85" fmla="*/ 59 h 116"/>
                <a:gd name="T86" fmla="*/ 110 w 147"/>
                <a:gd name="T87" fmla="*/ 59 h 116"/>
                <a:gd name="T88" fmla="*/ 115 w 147"/>
                <a:gd name="T89" fmla="*/ 59 h 116"/>
                <a:gd name="T90" fmla="*/ 115 w 147"/>
                <a:gd name="T91" fmla="*/ 68 h 116"/>
                <a:gd name="T92" fmla="*/ 118 w 147"/>
                <a:gd name="T93" fmla="*/ 68 h 116"/>
                <a:gd name="T94" fmla="*/ 145 w 147"/>
                <a:gd name="T95" fmla="*/ 50 h 116"/>
                <a:gd name="T96" fmla="*/ 145 w 147"/>
                <a:gd name="T97" fmla="*/ 47 h 1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7"/>
                <a:gd name="T148" fmla="*/ 0 h 116"/>
                <a:gd name="T149" fmla="*/ 147 w 147"/>
                <a:gd name="T150" fmla="*/ 116 h 1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7" h="116">
                  <a:moveTo>
                    <a:pt x="145" y="47"/>
                  </a:moveTo>
                  <a:cubicBezTo>
                    <a:pt x="143" y="46"/>
                    <a:pt x="118" y="30"/>
                    <a:pt x="118" y="30"/>
                  </a:cubicBezTo>
                  <a:cubicBezTo>
                    <a:pt x="118" y="30"/>
                    <a:pt x="114" y="28"/>
                    <a:pt x="114" y="31"/>
                  </a:cubicBezTo>
                  <a:cubicBezTo>
                    <a:pt x="114" y="33"/>
                    <a:pt x="114" y="38"/>
                    <a:pt x="114" y="38"/>
                  </a:cubicBezTo>
                  <a:cubicBezTo>
                    <a:pt x="114" y="38"/>
                    <a:pt x="112" y="38"/>
                    <a:pt x="110" y="38"/>
                  </a:cubicBezTo>
                  <a:cubicBezTo>
                    <a:pt x="102" y="38"/>
                    <a:pt x="89" y="38"/>
                    <a:pt x="81" y="38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3" y="10"/>
                    <a:pt x="84" y="8"/>
                    <a:pt x="84" y="6"/>
                  </a:cubicBezTo>
                  <a:cubicBezTo>
                    <a:pt x="84" y="3"/>
                    <a:pt x="82" y="0"/>
                    <a:pt x="7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0"/>
                    <a:pt x="65" y="3"/>
                    <a:pt x="65" y="6"/>
                  </a:cubicBezTo>
                  <a:cubicBezTo>
                    <a:pt x="65" y="8"/>
                    <a:pt x="66" y="10"/>
                    <a:pt x="68" y="11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0" y="17"/>
                    <a:pt x="45" y="17"/>
                    <a:pt x="37" y="17"/>
                  </a:cubicBezTo>
                  <a:cubicBezTo>
                    <a:pt x="34" y="17"/>
                    <a:pt x="32" y="17"/>
                    <a:pt x="32" y="17"/>
                  </a:cubicBezTo>
                  <a:cubicBezTo>
                    <a:pt x="32" y="17"/>
                    <a:pt x="32" y="12"/>
                    <a:pt x="32" y="9"/>
                  </a:cubicBezTo>
                  <a:cubicBezTo>
                    <a:pt x="32" y="7"/>
                    <a:pt x="28" y="9"/>
                    <a:pt x="28" y="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0" y="28"/>
                    <a:pt x="1" y="29"/>
                  </a:cubicBezTo>
                  <a:cubicBezTo>
                    <a:pt x="4" y="31"/>
                    <a:pt x="29" y="47"/>
                    <a:pt x="29" y="47"/>
                  </a:cubicBezTo>
                  <a:cubicBezTo>
                    <a:pt x="29" y="47"/>
                    <a:pt x="32" y="49"/>
                    <a:pt x="32" y="46"/>
                  </a:cubicBezTo>
                  <a:cubicBezTo>
                    <a:pt x="32" y="43"/>
                    <a:pt x="32" y="39"/>
                    <a:pt x="32" y="39"/>
                  </a:cubicBezTo>
                  <a:cubicBezTo>
                    <a:pt x="32" y="39"/>
                    <a:pt x="34" y="39"/>
                    <a:pt x="37" y="39"/>
                  </a:cubicBezTo>
                  <a:cubicBezTo>
                    <a:pt x="45" y="39"/>
                    <a:pt x="60" y="39"/>
                    <a:pt x="68" y="39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8" y="110"/>
                    <a:pt x="68" y="114"/>
                    <a:pt x="68" y="115"/>
                  </a:cubicBezTo>
                  <a:cubicBezTo>
                    <a:pt x="66" y="111"/>
                    <a:pt x="63" y="111"/>
                    <a:pt x="63" y="111"/>
                  </a:cubicBezTo>
                  <a:cubicBezTo>
                    <a:pt x="65" y="113"/>
                    <a:pt x="65" y="116"/>
                    <a:pt x="65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6" y="116"/>
                    <a:pt x="86" y="113"/>
                    <a:pt x="88" y="111"/>
                  </a:cubicBezTo>
                  <a:cubicBezTo>
                    <a:pt x="88" y="111"/>
                    <a:pt x="85" y="111"/>
                    <a:pt x="83" y="115"/>
                  </a:cubicBezTo>
                  <a:cubicBezTo>
                    <a:pt x="83" y="114"/>
                    <a:pt x="84" y="110"/>
                    <a:pt x="87" y="108"/>
                  </a:cubicBezTo>
                  <a:cubicBezTo>
                    <a:pt x="87" y="108"/>
                    <a:pt x="84" y="107"/>
                    <a:pt x="81" y="111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9" y="59"/>
                    <a:pt x="102" y="59"/>
                    <a:pt x="110" y="59"/>
                  </a:cubicBezTo>
                  <a:cubicBezTo>
                    <a:pt x="113" y="59"/>
                    <a:pt x="115" y="59"/>
                    <a:pt x="115" y="59"/>
                  </a:cubicBezTo>
                  <a:cubicBezTo>
                    <a:pt x="115" y="59"/>
                    <a:pt x="115" y="65"/>
                    <a:pt x="115" y="68"/>
                  </a:cubicBezTo>
                  <a:cubicBezTo>
                    <a:pt x="115" y="70"/>
                    <a:pt x="118" y="68"/>
                    <a:pt x="118" y="68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5" y="50"/>
                    <a:pt x="147" y="49"/>
                    <a:pt x="14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50341" name="矩形 47"/>
          <p:cNvSpPr>
            <a:spLocks noChangeArrowheads="1"/>
          </p:cNvSpPr>
          <p:nvPr/>
        </p:nvSpPr>
        <p:spPr bwMode="auto">
          <a:xfrm>
            <a:off x="1017985" y="4345781"/>
            <a:ext cx="7108031" cy="4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013"/>
          </a:p>
        </p:txBody>
      </p:sp>
      <p:grpSp>
        <p:nvGrpSpPr>
          <p:cNvPr id="50347" name="Group 550"/>
          <p:cNvGrpSpPr>
            <a:grpSpLocks/>
          </p:cNvGrpSpPr>
          <p:nvPr/>
        </p:nvGrpSpPr>
        <p:grpSpPr bwMode="auto">
          <a:xfrm>
            <a:off x="4060031" y="2487216"/>
            <a:ext cx="1052513" cy="1051322"/>
            <a:chOff x="0" y="0"/>
            <a:chExt cx="1407" cy="1407"/>
          </a:xfrm>
        </p:grpSpPr>
        <p:sp>
          <p:nvSpPr>
            <p:cNvPr id="50348" name="Oval 551"/>
            <p:cNvSpPr>
              <a:spLocks noChangeArrowheads="1"/>
            </p:cNvSpPr>
            <p:nvPr/>
          </p:nvSpPr>
          <p:spPr bwMode="auto">
            <a:xfrm>
              <a:off x="0" y="0"/>
              <a:ext cx="1407" cy="14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DCDCD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0349" name="Group 552"/>
            <p:cNvGrpSpPr>
              <a:grpSpLocks/>
            </p:cNvGrpSpPr>
            <p:nvPr/>
          </p:nvGrpSpPr>
          <p:grpSpPr bwMode="auto">
            <a:xfrm>
              <a:off x="180" y="182"/>
              <a:ext cx="1056" cy="1055"/>
              <a:chOff x="0" y="0"/>
              <a:chExt cx="2219" cy="2219"/>
            </a:xfrm>
          </p:grpSpPr>
          <p:sp>
            <p:nvSpPr>
              <p:cNvPr id="50350" name="Oval 553"/>
              <p:cNvSpPr>
                <a:spLocks noChangeArrowheads="1"/>
              </p:cNvSpPr>
              <p:nvPr/>
            </p:nvSpPr>
            <p:spPr bwMode="auto">
              <a:xfrm>
                <a:off x="3" y="77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5F4F4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 sz="1013">
                  <a:solidFill>
                    <a:srgbClr val="000000"/>
                  </a:solidFill>
                  <a:ea typeface="方正兰亭黑_GBK" pitchFamily="2" charset="-122"/>
                </a:endParaRPr>
              </a:p>
            </p:txBody>
          </p:sp>
          <p:grpSp>
            <p:nvGrpSpPr>
              <p:cNvPr id="50351" name="Group 554"/>
              <p:cNvGrpSpPr>
                <a:grpSpLocks noChangeAspect="1"/>
              </p:cNvGrpSpPr>
              <p:nvPr/>
            </p:nvGrpSpPr>
            <p:grpSpPr bwMode="auto">
              <a:xfrm>
                <a:off x="0" y="0"/>
                <a:ext cx="2219" cy="2219"/>
                <a:chOff x="0" y="0"/>
                <a:chExt cx="2219" cy="2219"/>
              </a:xfrm>
            </p:grpSpPr>
            <p:grpSp>
              <p:nvGrpSpPr>
                <p:cNvPr id="50352" name="Group 555"/>
                <p:cNvGrpSpPr>
                  <a:grpSpLocks noChangeAspect="1"/>
                </p:cNvGrpSpPr>
                <p:nvPr/>
              </p:nvGrpSpPr>
              <p:grpSpPr bwMode="auto">
                <a:xfrm>
                  <a:off x="0" y="0"/>
                  <a:ext cx="2219" cy="2219"/>
                  <a:chOff x="0" y="0"/>
                  <a:chExt cx="2219" cy="2219"/>
                </a:xfrm>
              </p:grpSpPr>
              <p:grpSp>
                <p:nvGrpSpPr>
                  <p:cNvPr id="50353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0" y="1"/>
                    <a:ext cx="2219" cy="2202"/>
                    <a:chOff x="0" y="0"/>
                    <a:chExt cx="1429" cy="1429"/>
                  </a:xfrm>
                </p:grpSpPr>
                <p:grpSp>
                  <p:nvGrpSpPr>
                    <p:cNvPr id="50354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86" y="0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355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  <p:sp>
                    <p:nvSpPr>
                      <p:cNvPr id="50356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50357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687" y="-1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358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  <p:sp>
                    <p:nvSpPr>
                      <p:cNvPr id="50359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0360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2" y="9"/>
                    <a:ext cx="2219" cy="2202"/>
                    <a:chOff x="0" y="0"/>
                    <a:chExt cx="1429" cy="1429"/>
                  </a:xfrm>
                </p:grpSpPr>
                <p:grpSp>
                  <p:nvGrpSpPr>
                    <p:cNvPr id="50361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86" y="0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362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  <p:sp>
                    <p:nvSpPr>
                      <p:cNvPr id="50363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50364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687" y="-1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365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  <p:sp>
                    <p:nvSpPr>
                      <p:cNvPr id="50366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50367" name="Group 570"/>
                <p:cNvGrpSpPr>
                  <a:grpSpLocks noChangeAspect="1"/>
                </p:cNvGrpSpPr>
                <p:nvPr/>
              </p:nvGrpSpPr>
              <p:grpSpPr bwMode="auto">
                <a:xfrm rot="1320000">
                  <a:off x="316" y="357"/>
                  <a:ext cx="1555" cy="1554"/>
                  <a:chOff x="0" y="0"/>
                  <a:chExt cx="2219" cy="2219"/>
                </a:xfrm>
              </p:grpSpPr>
              <p:grpSp>
                <p:nvGrpSpPr>
                  <p:cNvPr id="50368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0" y="1"/>
                    <a:ext cx="2219" cy="2202"/>
                    <a:chOff x="0" y="0"/>
                    <a:chExt cx="1429" cy="1429"/>
                  </a:xfrm>
                </p:grpSpPr>
                <p:grpSp>
                  <p:nvGrpSpPr>
                    <p:cNvPr id="50369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86" y="0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370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  <p:sp>
                    <p:nvSpPr>
                      <p:cNvPr id="50371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50372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687" y="-1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373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  <p:sp>
                    <p:nvSpPr>
                      <p:cNvPr id="50374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50375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2" y="9"/>
                    <a:ext cx="2219" cy="2202"/>
                    <a:chOff x="0" y="0"/>
                    <a:chExt cx="1429" cy="1429"/>
                  </a:xfrm>
                </p:grpSpPr>
                <p:grpSp>
                  <p:nvGrpSpPr>
                    <p:cNvPr id="50376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86" y="0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377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  <p:sp>
                    <p:nvSpPr>
                      <p:cNvPr id="50378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50379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687" y="-1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380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  <p:sp>
                    <p:nvSpPr>
                      <p:cNvPr id="50381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7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 sz="1013">
                          <a:solidFill>
                            <a:srgbClr val="000000"/>
                          </a:solidFill>
                          <a:ea typeface="方正兰亭黑_GBK" pitchFamily="2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830283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75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50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5034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5034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4" dur="2000"/>
                                        <p:tgtEl>
                                          <p:spTgt spid="50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50" fill="hold"/>
                                        <p:tgtEl>
                                          <p:spTgt spid="50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50" fill="hold"/>
                                        <p:tgtEl>
                                          <p:spTgt spid="50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50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50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50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50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950" fill="hold"/>
                                        <p:tgtEl>
                                          <p:spTgt spid="50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50" fill="hold"/>
                                        <p:tgtEl>
                                          <p:spTgt spid="50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0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0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5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5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5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0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50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650" fill="hold"/>
                                        <p:tgtEl>
                                          <p:spTgt spid="5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50" fill="hold"/>
                                        <p:tgtEl>
                                          <p:spTgt spid="5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0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850" fill="hold"/>
                                        <p:tgtEl>
                                          <p:spTgt spid="50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50" fill="hold"/>
                                        <p:tgtEl>
                                          <p:spTgt spid="50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650" fill="hold"/>
                                        <p:tgtEl>
                                          <p:spTgt spid="50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50" fill="hold"/>
                                        <p:tgtEl>
                                          <p:spTgt spid="50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0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50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0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0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250" fill="hold"/>
                                        <p:tgtEl>
                                          <p:spTgt spid="50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250" fill="hold"/>
                                        <p:tgtEl>
                                          <p:spTgt spid="50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0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50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0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0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5" dur="750"/>
                                        <p:tgtEl>
                                          <p:spTgt spid="5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bldLvl="0" animBg="1" autoUpdateAnimBg="0"/>
      <p:bldP spid="50341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fld id="{9A16B9C9-5775-42D1-BFBE-AAC669886F33}" type="slidenum">
              <a:rPr lang="zh-CN" altLang="en-US"/>
              <a:pPr/>
              <a:t>6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8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250256 w 808522"/>
              <a:gd name="T1" fmla="*/ 0 h 510140"/>
              <a:gd name="T2" fmla="*/ 255070 w 808522"/>
              <a:gd name="T3" fmla="*/ 0 h 510140"/>
              <a:gd name="T4" fmla="*/ 808522 w 808522"/>
              <a:gd name="T5" fmla="*/ 0 h 510140"/>
              <a:gd name="T6" fmla="*/ 808522 w 808522"/>
              <a:gd name="T7" fmla="*/ 510139 h 510140"/>
              <a:gd name="T8" fmla="*/ 255080 w 808522"/>
              <a:gd name="T9" fmla="*/ 510139 h 510140"/>
              <a:gd name="T10" fmla="*/ 255070 w 808522"/>
              <a:gd name="T11" fmla="*/ 510140 h 510140"/>
              <a:gd name="T12" fmla="*/ 255060 w 808522"/>
              <a:gd name="T13" fmla="*/ 510139 h 510140"/>
              <a:gd name="T14" fmla="*/ 250256 w 808522"/>
              <a:gd name="T15" fmla="*/ 510139 h 510140"/>
              <a:gd name="T16" fmla="*/ 250256 w 808522"/>
              <a:gd name="T17" fmla="*/ 509655 h 510140"/>
              <a:gd name="T18" fmla="*/ 203664 w 808522"/>
              <a:gd name="T19" fmla="*/ 504958 h 510140"/>
              <a:gd name="T20" fmla="*/ 0 w 808522"/>
              <a:gd name="T21" fmla="*/ 255070 h 510140"/>
              <a:gd name="T22" fmla="*/ 203664 w 808522"/>
              <a:gd name="T23" fmla="*/ 5182 h 510140"/>
              <a:gd name="T24" fmla="*/ 250256 w 808522"/>
              <a:gd name="T25" fmla="*/ 485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F2F2F2">
              <a:alpha val="2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79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1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05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4585" name="空心弧 40"/>
          <p:cNvSpPr>
            <a:spLocks noChangeArrowheads="1"/>
          </p:cNvSpPr>
          <p:nvPr/>
        </p:nvSpPr>
        <p:spPr bwMode="auto">
          <a:xfrm rot="5400000">
            <a:off x="645915" y="1446015"/>
            <a:ext cx="3068240" cy="3069431"/>
          </a:xfrm>
          <a:custGeom>
            <a:avLst/>
            <a:gdLst>
              <a:gd name="G0" fmla="+- 10531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531"/>
              <a:gd name="G18" fmla="*/ 10531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10531 10800 0"/>
              <a:gd name="G26" fmla="?: G9 G17 G25"/>
              <a:gd name="G27" fmla="?: G9 0 21600"/>
              <a:gd name="G28" fmla="cos 10800 11796480"/>
              <a:gd name="G29" fmla="sin 10800 11796480"/>
              <a:gd name="G30" fmla="sin 10531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34 w 21600"/>
              <a:gd name="T15" fmla="*/ 10800 h 21600"/>
              <a:gd name="T16" fmla="*/ 10800 w 21600"/>
              <a:gd name="T17" fmla="*/ 269 h 21600"/>
              <a:gd name="T18" fmla="*/ 21466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9"/>
                  <a:pt x="21331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 anchor="ctr"/>
          <a:lstStyle/>
          <a:p>
            <a:pPr algn="ctr"/>
            <a:endParaRPr lang="zh-CN" altLang="zh-CN" sz="1800">
              <a:ea typeface="方正兰亭黑_GBK" pitchFamily="2" charset="-122"/>
              <a:sym typeface="Arial" panose="020B0604020202020204" pitchFamily="34" charset="0"/>
            </a:endParaRPr>
          </a:p>
        </p:txBody>
      </p:sp>
      <p:sp>
        <p:nvSpPr>
          <p:cNvPr id="24586" name="椭圆 41"/>
          <p:cNvSpPr>
            <a:spLocks noChangeArrowheads="1"/>
          </p:cNvSpPr>
          <p:nvPr/>
        </p:nvSpPr>
        <p:spPr bwMode="auto">
          <a:xfrm>
            <a:off x="2767012" y="1494235"/>
            <a:ext cx="385763" cy="384572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 anchor="ctr"/>
          <a:lstStyle/>
          <a:p>
            <a:pPr algn="ctr"/>
            <a:endParaRPr lang="zh-CN" altLang="zh-CN" sz="1800">
              <a:solidFill>
                <a:srgbClr val="FFFFFF"/>
              </a:solidFill>
              <a:ea typeface="方正兰亭黑_GBK" pitchFamily="2" charset="-122"/>
              <a:sym typeface="Arial" panose="020B0604020202020204" pitchFamily="34" charset="0"/>
            </a:endParaRPr>
          </a:p>
        </p:txBody>
      </p:sp>
      <p:sp>
        <p:nvSpPr>
          <p:cNvPr id="24587" name="椭圆 42"/>
          <p:cNvSpPr>
            <a:spLocks noChangeArrowheads="1"/>
          </p:cNvSpPr>
          <p:nvPr/>
        </p:nvSpPr>
        <p:spPr bwMode="auto">
          <a:xfrm>
            <a:off x="3414713" y="2308622"/>
            <a:ext cx="384572" cy="384572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 anchor="ctr"/>
          <a:lstStyle/>
          <a:p>
            <a:pPr algn="ctr"/>
            <a:endParaRPr lang="zh-CN" altLang="zh-CN" sz="1800">
              <a:solidFill>
                <a:srgbClr val="FFFFFF"/>
              </a:solidFill>
              <a:ea typeface="方正兰亭黑_GBK" pitchFamily="2" charset="-122"/>
              <a:sym typeface="Arial" panose="020B0604020202020204" pitchFamily="34" charset="0"/>
            </a:endParaRPr>
          </a:p>
        </p:txBody>
      </p:sp>
      <p:sp>
        <p:nvSpPr>
          <p:cNvPr id="24588" name="椭圆 43"/>
          <p:cNvSpPr>
            <a:spLocks noChangeArrowheads="1"/>
          </p:cNvSpPr>
          <p:nvPr/>
        </p:nvSpPr>
        <p:spPr bwMode="auto">
          <a:xfrm>
            <a:off x="3423047" y="3259932"/>
            <a:ext cx="384572" cy="384572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 anchor="ctr"/>
          <a:lstStyle/>
          <a:p>
            <a:pPr algn="ctr"/>
            <a:endParaRPr lang="zh-CN" altLang="zh-CN" sz="1800">
              <a:solidFill>
                <a:srgbClr val="FFFFFF"/>
              </a:solidFill>
              <a:ea typeface="方正兰亭黑_GBK" pitchFamily="2" charset="-122"/>
              <a:sym typeface="Arial" panose="020B0604020202020204" pitchFamily="34" charset="0"/>
            </a:endParaRPr>
          </a:p>
        </p:txBody>
      </p:sp>
      <p:sp>
        <p:nvSpPr>
          <p:cNvPr id="24589" name="椭圆 44"/>
          <p:cNvSpPr>
            <a:spLocks noChangeArrowheads="1"/>
          </p:cNvSpPr>
          <p:nvPr/>
        </p:nvSpPr>
        <p:spPr bwMode="auto">
          <a:xfrm>
            <a:off x="2770585" y="4096941"/>
            <a:ext cx="384572" cy="384572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 anchor="ctr"/>
          <a:lstStyle/>
          <a:p>
            <a:pPr algn="ctr"/>
            <a:endParaRPr lang="zh-CN" altLang="zh-CN" sz="1800">
              <a:solidFill>
                <a:srgbClr val="FFFFFF"/>
              </a:solidFill>
              <a:ea typeface="方正兰亭黑_GBK" pitchFamily="2" charset="-122"/>
              <a:sym typeface="Arial" panose="020B0604020202020204" pitchFamily="34" charset="0"/>
            </a:endParaRPr>
          </a:p>
        </p:txBody>
      </p:sp>
      <p:grpSp>
        <p:nvGrpSpPr>
          <p:cNvPr id="24590" name="组合 51"/>
          <p:cNvGrpSpPr>
            <a:grpSpLocks/>
          </p:cNvGrpSpPr>
          <p:nvPr/>
        </p:nvGrpSpPr>
        <p:grpSpPr bwMode="auto">
          <a:xfrm>
            <a:off x="3150394" y="1326357"/>
            <a:ext cx="1793081" cy="716756"/>
            <a:chOff x="0" y="0"/>
            <a:chExt cx="2390955" cy="956128"/>
          </a:xfrm>
        </p:grpSpPr>
        <p:sp>
          <p:nvSpPr>
            <p:cNvPr id="24591" name="直接连接符 52"/>
            <p:cNvSpPr>
              <a:spLocks noChangeShapeType="1"/>
            </p:cNvSpPr>
            <p:nvPr/>
          </p:nvSpPr>
          <p:spPr bwMode="auto">
            <a:xfrm>
              <a:off x="0" y="480739"/>
              <a:ext cx="1440000" cy="1"/>
            </a:xfrm>
            <a:prstGeom prst="line">
              <a:avLst/>
            </a:prstGeom>
            <a:noFill/>
            <a:ln w="12700" cap="flat" cmpd="sng">
              <a:solidFill>
                <a:srgbClr val="9DA8B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4592" name="椭圆 53"/>
            <p:cNvSpPr>
              <a:spLocks noChangeArrowheads="1"/>
            </p:cNvSpPr>
            <p:nvPr/>
          </p:nvSpPr>
          <p:spPr bwMode="auto">
            <a:xfrm>
              <a:off x="1434827" y="0"/>
              <a:ext cx="956128" cy="956128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FFFFF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24593" name="组合 54"/>
            <p:cNvGrpSpPr>
              <a:grpSpLocks/>
            </p:cNvGrpSpPr>
            <p:nvPr/>
          </p:nvGrpSpPr>
          <p:grpSpPr bwMode="auto">
            <a:xfrm>
              <a:off x="1703199" y="210298"/>
              <a:ext cx="419385" cy="504000"/>
              <a:chOff x="0" y="0"/>
              <a:chExt cx="239649" cy="288000"/>
            </a:xfrm>
          </p:grpSpPr>
          <p:sp>
            <p:nvSpPr>
              <p:cNvPr id="24594" name="Freeform 846"/>
              <p:cNvSpPr>
                <a:spLocks noChangeArrowheads="1"/>
              </p:cNvSpPr>
              <p:nvPr/>
            </p:nvSpPr>
            <p:spPr bwMode="auto">
              <a:xfrm>
                <a:off x="0" y="54657"/>
                <a:ext cx="239649" cy="233343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8"/>
                  <a:gd name="T34" fmla="*/ 0 h 47"/>
                  <a:gd name="T35" fmla="*/ 48 w 48"/>
                  <a:gd name="T36" fmla="*/ 47 h 4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1800">
                  <a:solidFill>
                    <a:srgbClr val="000000"/>
                  </a:solidFill>
                  <a:ea typeface="方正兰亭黑_GBK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595" name="Freeform 847"/>
              <p:cNvSpPr>
                <a:spLocks noChangeArrowheads="1"/>
              </p:cNvSpPr>
              <p:nvPr/>
            </p:nvSpPr>
            <p:spPr bwMode="auto">
              <a:xfrm>
                <a:off x="94599" y="0"/>
                <a:ext cx="44147" cy="138744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28"/>
                  <a:gd name="T41" fmla="*/ 9 w 9"/>
                  <a:gd name="T42" fmla="*/ 28 h 2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91440" tIns="45720" rIns="91440" bIns="45720"/>
              <a:lstStyle/>
              <a:p>
                <a:endParaRPr lang="zh-CN" altLang="zh-CN" sz="1800">
                  <a:solidFill>
                    <a:srgbClr val="000000"/>
                  </a:solidFill>
                  <a:ea typeface="方正兰亭黑_GBK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596" name="组合 57"/>
          <p:cNvGrpSpPr>
            <a:grpSpLocks/>
          </p:cNvGrpSpPr>
          <p:nvPr/>
        </p:nvGrpSpPr>
        <p:grpSpPr bwMode="auto">
          <a:xfrm>
            <a:off x="3155157" y="3930253"/>
            <a:ext cx="1788319" cy="717947"/>
            <a:chOff x="0" y="0"/>
            <a:chExt cx="2383653" cy="956128"/>
          </a:xfrm>
        </p:grpSpPr>
        <p:sp>
          <p:nvSpPr>
            <p:cNvPr id="24597" name="直接连接符 58"/>
            <p:cNvSpPr>
              <a:spLocks noChangeShapeType="1"/>
            </p:cNvSpPr>
            <p:nvPr/>
          </p:nvSpPr>
          <p:spPr bwMode="auto">
            <a:xfrm>
              <a:off x="0" y="478064"/>
              <a:ext cx="1440000" cy="1"/>
            </a:xfrm>
            <a:prstGeom prst="line">
              <a:avLst/>
            </a:prstGeom>
            <a:noFill/>
            <a:ln w="12700" cap="flat" cmpd="sng">
              <a:solidFill>
                <a:srgbClr val="9DA8B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4598" name="椭圆 59"/>
            <p:cNvSpPr>
              <a:spLocks noChangeArrowheads="1"/>
            </p:cNvSpPr>
            <p:nvPr/>
          </p:nvSpPr>
          <p:spPr bwMode="auto">
            <a:xfrm>
              <a:off x="1427525" y="0"/>
              <a:ext cx="956128" cy="956128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FFFFF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599" name="Freeform 110"/>
            <p:cNvSpPr>
              <a:spLocks noChangeAspect="1" noEditPoints="1" noChangeArrowheads="1"/>
            </p:cNvSpPr>
            <p:nvPr/>
          </p:nvSpPr>
          <p:spPr bwMode="auto">
            <a:xfrm>
              <a:off x="1697776" y="264298"/>
              <a:ext cx="447158" cy="396000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0"/>
                <a:gd name="T112" fmla="*/ 0 h 88"/>
                <a:gd name="T113" fmla="*/ 100 w 100"/>
                <a:gd name="T114" fmla="*/ 88 h 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1800">
                <a:solidFill>
                  <a:srgbClr val="000000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600" name="组合 61"/>
          <p:cNvGrpSpPr>
            <a:grpSpLocks/>
          </p:cNvGrpSpPr>
          <p:nvPr/>
        </p:nvGrpSpPr>
        <p:grpSpPr bwMode="auto">
          <a:xfrm>
            <a:off x="3789760" y="2143126"/>
            <a:ext cx="2522934" cy="716756"/>
            <a:chOff x="0" y="0"/>
            <a:chExt cx="3364602" cy="956128"/>
          </a:xfrm>
        </p:grpSpPr>
        <p:cxnSp>
          <p:nvCxnSpPr>
            <p:cNvPr id="24601" name="直接连接符 62"/>
            <p:cNvCxnSpPr>
              <a:cxnSpLocks noChangeShapeType="1"/>
              <a:stCxn id="24587" idx="6"/>
              <a:endCxn id="24602" idx="2"/>
            </p:cNvCxnSpPr>
            <p:nvPr/>
          </p:nvCxnSpPr>
          <p:spPr bwMode="auto">
            <a:xfrm>
              <a:off x="0" y="478064"/>
              <a:ext cx="2408474" cy="1"/>
            </a:xfrm>
            <a:prstGeom prst="line">
              <a:avLst/>
            </a:prstGeom>
            <a:noFill/>
            <a:ln w="12700" cap="flat" cmpd="sng">
              <a:solidFill>
                <a:srgbClr val="9DA8B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602" name="椭圆 63"/>
            <p:cNvSpPr>
              <a:spLocks noChangeArrowheads="1"/>
            </p:cNvSpPr>
            <p:nvPr/>
          </p:nvSpPr>
          <p:spPr bwMode="auto">
            <a:xfrm>
              <a:off x="2408474" y="0"/>
              <a:ext cx="956128" cy="956128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FFFFF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603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2655366" y="280064"/>
              <a:ext cx="462345" cy="396000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1800">
                <a:solidFill>
                  <a:srgbClr val="000000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604" name="组合 65"/>
          <p:cNvGrpSpPr>
            <a:grpSpLocks/>
          </p:cNvGrpSpPr>
          <p:nvPr/>
        </p:nvGrpSpPr>
        <p:grpSpPr bwMode="auto">
          <a:xfrm>
            <a:off x="3799285" y="3093244"/>
            <a:ext cx="2513409" cy="716756"/>
            <a:chOff x="0" y="0"/>
            <a:chExt cx="3351721" cy="956128"/>
          </a:xfrm>
        </p:grpSpPr>
        <p:sp>
          <p:nvSpPr>
            <p:cNvPr id="24605" name="直接连接符 66"/>
            <p:cNvSpPr>
              <a:spLocks noChangeShapeType="1"/>
            </p:cNvSpPr>
            <p:nvPr/>
          </p:nvSpPr>
          <p:spPr bwMode="auto">
            <a:xfrm>
              <a:off x="0" y="494105"/>
              <a:ext cx="2372336" cy="1"/>
            </a:xfrm>
            <a:prstGeom prst="line">
              <a:avLst/>
            </a:prstGeom>
            <a:noFill/>
            <a:ln w="12700" cap="flat" cmpd="sng">
              <a:solidFill>
                <a:srgbClr val="9DA8B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4606" name="椭圆 67"/>
            <p:cNvSpPr>
              <a:spLocks noChangeArrowheads="1"/>
            </p:cNvSpPr>
            <p:nvPr/>
          </p:nvSpPr>
          <p:spPr bwMode="auto">
            <a:xfrm>
              <a:off x="2395593" y="0"/>
              <a:ext cx="956128" cy="956128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FFFFF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607" name="Freeform 203"/>
            <p:cNvSpPr>
              <a:spLocks noChangeAspect="1" noEditPoints="1" noChangeArrowheads="1"/>
            </p:cNvSpPr>
            <p:nvPr/>
          </p:nvSpPr>
          <p:spPr bwMode="auto">
            <a:xfrm>
              <a:off x="2682897" y="264298"/>
              <a:ext cx="413052" cy="39600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18"/>
                <a:gd name="T139" fmla="*/ 0 h 209"/>
                <a:gd name="T140" fmla="*/ 218 w 218"/>
                <a:gd name="T141" fmla="*/ 209 h 20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endParaRPr lang="zh-CN" altLang="zh-CN" sz="1800">
                <a:solidFill>
                  <a:srgbClr val="000000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608" name="矩形 71"/>
          <p:cNvSpPr>
            <a:spLocks noChangeArrowheads="1"/>
          </p:cNvSpPr>
          <p:nvPr/>
        </p:nvSpPr>
        <p:spPr bwMode="auto">
          <a:xfrm>
            <a:off x="4981576" y="1233488"/>
            <a:ext cx="1869728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务实创新的服务精神</a:t>
            </a:r>
            <a:endParaRPr lang="en-US" altLang="zh-CN" sz="150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4609" name="矩形 47"/>
          <p:cNvSpPr>
            <a:spLocks noChangeArrowheads="1"/>
          </p:cNvSpPr>
          <p:nvPr/>
        </p:nvSpPr>
        <p:spPr bwMode="auto">
          <a:xfrm>
            <a:off x="4983956" y="1509713"/>
            <a:ext cx="2281238" cy="60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在此录入图表的描述说明，在此录入图表的描述说明，在此录入上述图表的描述说明。</a:t>
            </a:r>
            <a:endParaRPr lang="zh-CN" altLang="en-US" sz="1013"/>
          </a:p>
        </p:txBody>
      </p:sp>
      <p:sp>
        <p:nvSpPr>
          <p:cNvPr id="24610" name="矩形 73"/>
          <p:cNvSpPr>
            <a:spLocks noChangeArrowheads="1"/>
          </p:cNvSpPr>
          <p:nvPr/>
        </p:nvSpPr>
        <p:spPr bwMode="auto">
          <a:xfrm>
            <a:off x="4981576" y="3895725"/>
            <a:ext cx="1869728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洞察敏锐的服务意识</a:t>
            </a:r>
            <a:endParaRPr lang="en-US" altLang="zh-CN" sz="150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4611" name="矩形 47"/>
          <p:cNvSpPr>
            <a:spLocks noChangeArrowheads="1"/>
          </p:cNvSpPr>
          <p:nvPr/>
        </p:nvSpPr>
        <p:spPr bwMode="auto">
          <a:xfrm>
            <a:off x="4983956" y="4171951"/>
            <a:ext cx="2281238" cy="60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在此录入图表的描述说明，在此录入上述图表的描述说明，在此录入上述图表的描述说明。</a:t>
            </a:r>
            <a:endParaRPr lang="zh-CN" altLang="en-US" sz="1013"/>
          </a:p>
        </p:txBody>
      </p:sp>
      <p:sp>
        <p:nvSpPr>
          <p:cNvPr id="24612" name="矩形 75"/>
          <p:cNvSpPr>
            <a:spLocks noChangeArrowheads="1"/>
          </p:cNvSpPr>
          <p:nvPr/>
        </p:nvSpPr>
        <p:spPr bwMode="auto">
          <a:xfrm>
            <a:off x="6357938" y="2059782"/>
            <a:ext cx="1869728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谦虚谨慎的服务态度</a:t>
            </a:r>
            <a:endParaRPr lang="en-US" altLang="zh-CN" sz="150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4613" name="矩形 47"/>
          <p:cNvSpPr>
            <a:spLocks noChangeArrowheads="1"/>
          </p:cNvSpPr>
          <p:nvPr/>
        </p:nvSpPr>
        <p:spPr bwMode="auto">
          <a:xfrm>
            <a:off x="6360319" y="2334817"/>
            <a:ext cx="1912144" cy="42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在此录入图表的描述说明，在此录入图表的描述说明。</a:t>
            </a:r>
            <a:endParaRPr lang="zh-CN" altLang="en-US" sz="1013"/>
          </a:p>
        </p:txBody>
      </p:sp>
      <p:sp>
        <p:nvSpPr>
          <p:cNvPr id="24614" name="矩形 77"/>
          <p:cNvSpPr>
            <a:spLocks noChangeArrowheads="1"/>
          </p:cNvSpPr>
          <p:nvPr/>
        </p:nvSpPr>
        <p:spPr bwMode="auto">
          <a:xfrm>
            <a:off x="6357938" y="3038475"/>
            <a:ext cx="1869728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专业优质的服务团队</a:t>
            </a:r>
            <a:endParaRPr lang="en-US" altLang="zh-CN" sz="150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24615" name="矩形 47"/>
          <p:cNvSpPr>
            <a:spLocks noChangeArrowheads="1"/>
          </p:cNvSpPr>
          <p:nvPr/>
        </p:nvSpPr>
        <p:spPr bwMode="auto">
          <a:xfrm>
            <a:off x="6360319" y="3313510"/>
            <a:ext cx="1912144" cy="42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0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在此录入图表的描述说明，在此录入图表的描述说明。</a:t>
            </a:r>
            <a:endParaRPr lang="zh-CN" altLang="en-US" sz="1013"/>
          </a:p>
        </p:txBody>
      </p:sp>
      <p:grpSp>
        <p:nvGrpSpPr>
          <p:cNvPr id="24616" name="组合 79"/>
          <p:cNvGrpSpPr>
            <a:grpSpLocks/>
          </p:cNvGrpSpPr>
          <p:nvPr/>
        </p:nvGrpSpPr>
        <p:grpSpPr bwMode="auto">
          <a:xfrm>
            <a:off x="1003697" y="1794272"/>
            <a:ext cx="2370534" cy="2370534"/>
            <a:chOff x="0" y="0"/>
            <a:chExt cx="3176815" cy="3176815"/>
          </a:xfrm>
        </p:grpSpPr>
        <p:sp>
          <p:nvSpPr>
            <p:cNvPr id="24617" name="椭圆 80"/>
            <p:cNvSpPr>
              <a:spLocks noChangeArrowheads="1"/>
            </p:cNvSpPr>
            <p:nvPr/>
          </p:nvSpPr>
          <p:spPr bwMode="auto">
            <a:xfrm>
              <a:off x="0" y="0"/>
              <a:ext cx="3176815" cy="317681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13">
                <a:solidFill>
                  <a:srgbClr val="FFFFF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618" name="椭圆 81"/>
            <p:cNvSpPr>
              <a:spLocks noChangeArrowheads="1"/>
            </p:cNvSpPr>
            <p:nvPr/>
          </p:nvSpPr>
          <p:spPr bwMode="auto">
            <a:xfrm>
              <a:off x="178115" y="178115"/>
              <a:ext cx="2820586" cy="2820584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13">
                <a:solidFill>
                  <a:srgbClr val="FFFFFF"/>
                </a:solidFill>
                <a:ea typeface="方正兰亭黑_GBK" pitchFamily="2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418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400"/>
                                        <p:tgtEl>
                                          <p:spTgt spid="2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35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7" dur="4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4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4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4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2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 bldLvl="0" animBg="1" autoUpdateAnimBg="0"/>
      <p:bldP spid="24586" grpId="0" bldLvl="0" animBg="1" autoUpdateAnimBg="0"/>
      <p:bldP spid="24587" grpId="0" bldLvl="0" animBg="1" autoUpdateAnimBg="0"/>
      <p:bldP spid="24588" grpId="0" bldLvl="0" animBg="1" autoUpdateAnimBg="0"/>
      <p:bldP spid="24589" grpId="0" bldLvl="0" animBg="1" autoUpdateAnimBg="0"/>
      <p:bldP spid="24608" grpId="0" bldLvl="0" autoUpdateAnimBg="0"/>
      <p:bldP spid="24609" grpId="0" bldLvl="0" autoUpdateAnimBg="0"/>
      <p:bldP spid="24610" grpId="0" bldLvl="0" autoUpdateAnimBg="0"/>
      <p:bldP spid="24611" grpId="0" bldLvl="0" autoUpdateAnimBg="0"/>
      <p:bldP spid="24612" grpId="0" bldLvl="0" autoUpdateAnimBg="0"/>
      <p:bldP spid="24613" grpId="0" bldLvl="0" autoUpdateAnimBg="0"/>
      <p:bldP spid="24614" grpId="0" bldLvl="0" autoUpdateAnimBg="0"/>
      <p:bldP spid="24615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fld id="{2C74BF1C-0287-452B-834A-0C36131198E8}" type="slidenum">
              <a:rPr lang="zh-CN" altLang="en-US"/>
              <a:pPr/>
              <a:t>7</a:t>
            </a:fld>
            <a:endParaRPr lang="zh-CN" altLang="en-US" sz="13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2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250256 w 808522"/>
              <a:gd name="T1" fmla="*/ 0 h 510140"/>
              <a:gd name="T2" fmla="*/ 255070 w 808522"/>
              <a:gd name="T3" fmla="*/ 0 h 510140"/>
              <a:gd name="T4" fmla="*/ 808522 w 808522"/>
              <a:gd name="T5" fmla="*/ 0 h 510140"/>
              <a:gd name="T6" fmla="*/ 808522 w 808522"/>
              <a:gd name="T7" fmla="*/ 510139 h 510140"/>
              <a:gd name="T8" fmla="*/ 255080 w 808522"/>
              <a:gd name="T9" fmla="*/ 510139 h 510140"/>
              <a:gd name="T10" fmla="*/ 255070 w 808522"/>
              <a:gd name="T11" fmla="*/ 510140 h 510140"/>
              <a:gd name="T12" fmla="*/ 255060 w 808522"/>
              <a:gd name="T13" fmla="*/ 510139 h 510140"/>
              <a:gd name="T14" fmla="*/ 250256 w 808522"/>
              <a:gd name="T15" fmla="*/ 510139 h 510140"/>
              <a:gd name="T16" fmla="*/ 250256 w 808522"/>
              <a:gd name="T17" fmla="*/ 509655 h 510140"/>
              <a:gd name="T18" fmla="*/ 203664 w 808522"/>
              <a:gd name="T19" fmla="*/ 504958 h 510140"/>
              <a:gd name="T20" fmla="*/ 0 w 808522"/>
              <a:gd name="T21" fmla="*/ 255070 h 510140"/>
              <a:gd name="T22" fmla="*/ 203664 w 808522"/>
              <a:gd name="T23" fmla="*/ 5182 h 510140"/>
              <a:gd name="T24" fmla="*/ 250256 w 808522"/>
              <a:gd name="T25" fmla="*/ 485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F2F2F2">
              <a:alpha val="2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3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1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/>
          <a:p>
            <a:pPr algn="ctr"/>
            <a:r>
              <a:rPr lang="zh-CN" altLang="zh-CN" sz="105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05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35844" name="任意多边形 39"/>
          <p:cNvSpPr>
            <a:spLocks noChangeArrowheads="1"/>
          </p:cNvSpPr>
          <p:nvPr/>
        </p:nvSpPr>
        <p:spPr bwMode="auto">
          <a:xfrm>
            <a:off x="0" y="2039541"/>
            <a:ext cx="1681163" cy="894159"/>
          </a:xfrm>
          <a:custGeom>
            <a:avLst/>
            <a:gdLst>
              <a:gd name="T0" fmla="*/ 0 w 2242058"/>
              <a:gd name="T1" fmla="*/ 0 h 1191491"/>
              <a:gd name="T2" fmla="*/ 2242058 w 2242058"/>
              <a:gd name="T3" fmla="*/ 0 h 1191491"/>
              <a:gd name="T4" fmla="*/ 2222651 w 2242058"/>
              <a:gd name="T5" fmla="*/ 40286 h 1191491"/>
              <a:gd name="T6" fmla="*/ 2110509 w 2242058"/>
              <a:gd name="T7" fmla="*/ 595746 h 1191491"/>
              <a:gd name="T8" fmla="*/ 2222651 w 2242058"/>
              <a:gd name="T9" fmla="*/ 1151206 h 1191491"/>
              <a:gd name="T10" fmla="*/ 2242057 w 2242058"/>
              <a:gd name="T11" fmla="*/ 1191491 h 1191491"/>
              <a:gd name="T12" fmla="*/ 0 w 2242058"/>
              <a:gd name="T13" fmla="*/ 1191491 h 1191491"/>
              <a:gd name="T14" fmla="*/ 0 w 2242058"/>
              <a:gd name="T15" fmla="*/ 0 h 11914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42058"/>
              <a:gd name="T25" fmla="*/ 0 h 1191491"/>
              <a:gd name="T26" fmla="*/ 2242058 w 2242058"/>
              <a:gd name="T27" fmla="*/ 1191491 h 11914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42058" h="1191491">
                <a:moveTo>
                  <a:pt x="0" y="0"/>
                </a:moveTo>
                <a:lnTo>
                  <a:pt x="2242058" y="0"/>
                </a:lnTo>
                <a:lnTo>
                  <a:pt x="2222651" y="40286"/>
                </a:lnTo>
                <a:cubicBezTo>
                  <a:pt x="2150440" y="211012"/>
                  <a:pt x="2110509" y="398716"/>
                  <a:pt x="2110509" y="595746"/>
                </a:cubicBezTo>
                <a:cubicBezTo>
                  <a:pt x="2110509" y="792776"/>
                  <a:pt x="2150440" y="980480"/>
                  <a:pt x="2222651" y="1151206"/>
                </a:cubicBezTo>
                <a:lnTo>
                  <a:pt x="2242057" y="1191491"/>
                </a:lnTo>
                <a:lnTo>
                  <a:pt x="0" y="11914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</a:endParaRPr>
          </a:p>
        </p:txBody>
      </p:sp>
      <p:sp>
        <p:nvSpPr>
          <p:cNvPr id="35845" name="任意多边形 70"/>
          <p:cNvSpPr>
            <a:spLocks noChangeArrowheads="1"/>
          </p:cNvSpPr>
          <p:nvPr/>
        </p:nvSpPr>
        <p:spPr bwMode="auto">
          <a:xfrm>
            <a:off x="7462837" y="2039541"/>
            <a:ext cx="1681163" cy="894159"/>
          </a:xfrm>
          <a:custGeom>
            <a:avLst/>
            <a:gdLst>
              <a:gd name="T0" fmla="*/ 0 w 2242056"/>
              <a:gd name="T1" fmla="*/ 0 h 1191491"/>
              <a:gd name="T2" fmla="*/ 2242056 w 2242056"/>
              <a:gd name="T3" fmla="*/ 0 h 1191491"/>
              <a:gd name="T4" fmla="*/ 2242056 w 2242056"/>
              <a:gd name="T5" fmla="*/ 1191491 h 1191491"/>
              <a:gd name="T6" fmla="*/ 1 w 2242056"/>
              <a:gd name="T7" fmla="*/ 1191491 h 1191491"/>
              <a:gd name="T8" fmla="*/ 19407 w 2242056"/>
              <a:gd name="T9" fmla="*/ 1151206 h 1191491"/>
              <a:gd name="T10" fmla="*/ 131549 w 2242056"/>
              <a:gd name="T11" fmla="*/ 595746 h 1191491"/>
              <a:gd name="T12" fmla="*/ 19407 w 2242056"/>
              <a:gd name="T13" fmla="*/ 40286 h 1191491"/>
              <a:gd name="T14" fmla="*/ 0 w 2242056"/>
              <a:gd name="T15" fmla="*/ 0 h 11914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42056"/>
              <a:gd name="T25" fmla="*/ 0 h 1191491"/>
              <a:gd name="T26" fmla="*/ 2242056 w 2242056"/>
              <a:gd name="T27" fmla="*/ 1191491 h 11914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42056" h="1191491">
                <a:moveTo>
                  <a:pt x="0" y="0"/>
                </a:moveTo>
                <a:lnTo>
                  <a:pt x="2242056" y="0"/>
                </a:lnTo>
                <a:lnTo>
                  <a:pt x="2242056" y="1191491"/>
                </a:lnTo>
                <a:lnTo>
                  <a:pt x="1" y="1191491"/>
                </a:lnTo>
                <a:lnTo>
                  <a:pt x="19407" y="1151206"/>
                </a:lnTo>
                <a:cubicBezTo>
                  <a:pt x="91618" y="980480"/>
                  <a:pt x="131549" y="792776"/>
                  <a:pt x="131549" y="595746"/>
                </a:cubicBezTo>
                <a:cubicBezTo>
                  <a:pt x="131549" y="398716"/>
                  <a:pt x="91618" y="211012"/>
                  <a:pt x="19407" y="4028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</a:endParaRPr>
          </a:p>
        </p:txBody>
      </p:sp>
      <p:sp>
        <p:nvSpPr>
          <p:cNvPr id="35851" name="Oval 3"/>
          <p:cNvSpPr>
            <a:spLocks noChangeArrowheads="1"/>
          </p:cNvSpPr>
          <p:nvPr/>
        </p:nvSpPr>
        <p:spPr bwMode="auto">
          <a:xfrm>
            <a:off x="1583532" y="1416844"/>
            <a:ext cx="2140744" cy="2140744"/>
          </a:xfrm>
          <a:prstGeom prst="ellipse">
            <a:avLst/>
          </a:prstGeom>
          <a:solidFill>
            <a:srgbClr val="FFFFFF">
              <a:alpha val="39999"/>
            </a:srgbClr>
          </a:solidFill>
          <a:ln w="3810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</a:endParaRPr>
          </a:p>
        </p:txBody>
      </p:sp>
      <p:sp>
        <p:nvSpPr>
          <p:cNvPr id="35852" name="Oval 4"/>
          <p:cNvSpPr>
            <a:spLocks noChangeArrowheads="1"/>
          </p:cNvSpPr>
          <p:nvPr/>
        </p:nvSpPr>
        <p:spPr bwMode="auto">
          <a:xfrm>
            <a:off x="3501629" y="1416844"/>
            <a:ext cx="2140744" cy="2140744"/>
          </a:xfrm>
          <a:prstGeom prst="ellipse">
            <a:avLst/>
          </a:prstGeom>
          <a:solidFill>
            <a:srgbClr val="FFFFFF">
              <a:alpha val="39999"/>
            </a:srgbClr>
          </a:solidFill>
          <a:ln w="3810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</a:endParaRPr>
          </a:p>
        </p:txBody>
      </p:sp>
      <p:sp>
        <p:nvSpPr>
          <p:cNvPr id="35853" name="Oval 6"/>
          <p:cNvSpPr>
            <a:spLocks noChangeArrowheads="1"/>
          </p:cNvSpPr>
          <p:nvPr/>
        </p:nvSpPr>
        <p:spPr bwMode="auto">
          <a:xfrm>
            <a:off x="5420916" y="1416844"/>
            <a:ext cx="2140744" cy="2140744"/>
          </a:xfrm>
          <a:prstGeom prst="ellipse">
            <a:avLst/>
          </a:prstGeom>
          <a:solidFill>
            <a:srgbClr val="FFFFFF">
              <a:alpha val="39999"/>
            </a:srgbClr>
          </a:solidFill>
          <a:ln w="3810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1013">
              <a:solidFill>
                <a:srgbClr val="FFFFFF"/>
              </a:solidFill>
            </a:endParaRPr>
          </a:p>
        </p:txBody>
      </p:sp>
      <p:grpSp>
        <p:nvGrpSpPr>
          <p:cNvPr id="35854" name="Group 24"/>
          <p:cNvGrpSpPr>
            <a:grpSpLocks/>
          </p:cNvGrpSpPr>
          <p:nvPr/>
        </p:nvGrpSpPr>
        <p:grpSpPr bwMode="auto">
          <a:xfrm>
            <a:off x="4144566" y="2058591"/>
            <a:ext cx="854869" cy="856059"/>
            <a:chOff x="0" y="0"/>
            <a:chExt cx="490538" cy="490538"/>
          </a:xfrm>
        </p:grpSpPr>
        <p:sp>
          <p:nvSpPr>
            <p:cNvPr id="35855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490538" cy="490538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8"/>
                <a:gd name="T82" fmla="*/ 0 h 128"/>
                <a:gd name="T83" fmla="*/ 128 w 128"/>
                <a:gd name="T84" fmla="*/ 128 h 12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56" name="Freeform 6"/>
            <p:cNvSpPr>
              <a:spLocks noChangeArrowheads="1"/>
            </p:cNvSpPr>
            <p:nvPr/>
          </p:nvSpPr>
          <p:spPr bwMode="auto">
            <a:xfrm>
              <a:off x="290513" y="184150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57" name="Freeform 7"/>
            <p:cNvSpPr>
              <a:spLocks noChangeArrowheads="1"/>
            </p:cNvSpPr>
            <p:nvPr/>
          </p:nvSpPr>
          <p:spPr bwMode="auto">
            <a:xfrm>
              <a:off x="290513" y="138112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58" name="Freeform 8"/>
            <p:cNvSpPr>
              <a:spLocks noChangeArrowheads="1"/>
            </p:cNvSpPr>
            <p:nvPr/>
          </p:nvSpPr>
          <p:spPr bwMode="auto">
            <a:xfrm>
              <a:off x="290513" y="92075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59" name="Freeform 9"/>
            <p:cNvSpPr>
              <a:spLocks noChangeArrowheads="1"/>
            </p:cNvSpPr>
            <p:nvPr/>
          </p:nvSpPr>
          <p:spPr bwMode="auto">
            <a:xfrm>
              <a:off x="122238" y="414337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0" name="Freeform 10"/>
            <p:cNvSpPr>
              <a:spLocks noChangeArrowheads="1"/>
            </p:cNvSpPr>
            <p:nvPr/>
          </p:nvSpPr>
          <p:spPr bwMode="auto">
            <a:xfrm>
              <a:off x="122238" y="36830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1" name="Freeform 11"/>
            <p:cNvSpPr>
              <a:spLocks noChangeArrowheads="1"/>
            </p:cNvSpPr>
            <p:nvPr/>
          </p:nvSpPr>
          <p:spPr bwMode="auto">
            <a:xfrm>
              <a:off x="122238" y="322262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2" name="Freeform 12"/>
            <p:cNvSpPr>
              <a:spLocks noChangeArrowheads="1"/>
            </p:cNvSpPr>
            <p:nvPr/>
          </p:nvSpPr>
          <p:spPr bwMode="auto">
            <a:xfrm>
              <a:off x="290513" y="414337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3" name="Freeform 13"/>
            <p:cNvSpPr>
              <a:spLocks noChangeArrowheads="1"/>
            </p:cNvSpPr>
            <p:nvPr/>
          </p:nvSpPr>
          <p:spPr bwMode="auto">
            <a:xfrm>
              <a:off x="290513" y="36830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4" name="Freeform 14"/>
            <p:cNvSpPr>
              <a:spLocks noChangeArrowheads="1"/>
            </p:cNvSpPr>
            <p:nvPr/>
          </p:nvSpPr>
          <p:spPr bwMode="auto">
            <a:xfrm>
              <a:off x="290513" y="322262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5" name="Freeform 15"/>
            <p:cNvSpPr>
              <a:spLocks noChangeArrowheads="1"/>
            </p:cNvSpPr>
            <p:nvPr/>
          </p:nvSpPr>
          <p:spPr bwMode="auto">
            <a:xfrm>
              <a:off x="122238" y="230187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"/>
                <a:gd name="T22" fmla="*/ 0 h 4"/>
                <a:gd name="T23" fmla="*/ 80 w 8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6" name="Freeform 16"/>
            <p:cNvSpPr>
              <a:spLocks noChangeArrowheads="1"/>
            </p:cNvSpPr>
            <p:nvPr/>
          </p:nvSpPr>
          <p:spPr bwMode="auto">
            <a:xfrm>
              <a:off x="122238" y="276225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"/>
                <a:gd name="T22" fmla="*/ 0 h 4"/>
                <a:gd name="T23" fmla="*/ 80 w 8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67" name="Freeform 17"/>
            <p:cNvSpPr>
              <a:spLocks noEditPoints="1" noChangeArrowheads="1"/>
            </p:cNvSpPr>
            <p:nvPr/>
          </p:nvSpPr>
          <p:spPr bwMode="auto">
            <a:xfrm>
              <a:off x="122238" y="60325"/>
              <a:ext cx="138113" cy="138113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36"/>
                <a:gd name="T44" fmla="*/ 36 w 36"/>
                <a:gd name="T45" fmla="*/ 36 h 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5868" name="Freeform 26"/>
          <p:cNvSpPr>
            <a:spLocks noEditPoints="1" noChangeArrowheads="1"/>
          </p:cNvSpPr>
          <p:nvPr/>
        </p:nvSpPr>
        <p:spPr bwMode="auto">
          <a:xfrm>
            <a:off x="6062663" y="1991916"/>
            <a:ext cx="973931" cy="937022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2"/>
              <a:gd name="T97" fmla="*/ 0 h 128"/>
              <a:gd name="T98" fmla="*/ 132 w 132"/>
              <a:gd name="T99" fmla="*/ 128 h 12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1013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35869" name="Group 82"/>
          <p:cNvGrpSpPr>
            <a:grpSpLocks/>
          </p:cNvGrpSpPr>
          <p:nvPr/>
        </p:nvGrpSpPr>
        <p:grpSpPr bwMode="auto">
          <a:xfrm>
            <a:off x="2271713" y="2051448"/>
            <a:ext cx="763191" cy="869156"/>
            <a:chOff x="0" y="0"/>
            <a:chExt cx="1017588" cy="1158875"/>
          </a:xfrm>
        </p:grpSpPr>
        <p:sp>
          <p:nvSpPr>
            <p:cNvPr id="35870" name="Freeform 35"/>
            <p:cNvSpPr>
              <a:spLocks noEditPoints="1" noChangeArrowheads="1"/>
            </p:cNvSpPr>
            <p:nvPr/>
          </p:nvSpPr>
          <p:spPr bwMode="auto">
            <a:xfrm>
              <a:off x="0" y="0"/>
              <a:ext cx="1017588" cy="1158875"/>
            </a:xfrm>
            <a:custGeom>
              <a:avLst/>
              <a:gdLst>
                <a:gd name="T0" fmla="*/ 56 w 112"/>
                <a:gd name="T1" fmla="*/ 0 h 128"/>
                <a:gd name="T2" fmla="*/ 0 w 112"/>
                <a:gd name="T3" fmla="*/ 26 h 128"/>
                <a:gd name="T4" fmla="*/ 0 w 112"/>
                <a:gd name="T5" fmla="*/ 102 h 128"/>
                <a:gd name="T6" fmla="*/ 56 w 112"/>
                <a:gd name="T7" fmla="*/ 128 h 128"/>
                <a:gd name="T8" fmla="*/ 112 w 112"/>
                <a:gd name="T9" fmla="*/ 102 h 128"/>
                <a:gd name="T10" fmla="*/ 112 w 112"/>
                <a:gd name="T11" fmla="*/ 26 h 128"/>
                <a:gd name="T12" fmla="*/ 56 w 112"/>
                <a:gd name="T13" fmla="*/ 0 h 128"/>
                <a:gd name="T14" fmla="*/ 104 w 112"/>
                <a:gd name="T15" fmla="*/ 102 h 128"/>
                <a:gd name="T16" fmla="*/ 56 w 112"/>
                <a:gd name="T17" fmla="*/ 120 h 128"/>
                <a:gd name="T18" fmla="*/ 8 w 112"/>
                <a:gd name="T19" fmla="*/ 102 h 128"/>
                <a:gd name="T20" fmla="*/ 8 w 112"/>
                <a:gd name="T21" fmla="*/ 87 h 128"/>
                <a:gd name="T22" fmla="*/ 56 w 112"/>
                <a:gd name="T23" fmla="*/ 100 h 128"/>
                <a:gd name="T24" fmla="*/ 104 w 112"/>
                <a:gd name="T25" fmla="*/ 87 h 128"/>
                <a:gd name="T26" fmla="*/ 104 w 112"/>
                <a:gd name="T27" fmla="*/ 102 h 128"/>
                <a:gd name="T28" fmla="*/ 104 w 112"/>
                <a:gd name="T29" fmla="*/ 78 h 128"/>
                <a:gd name="T30" fmla="*/ 104 w 112"/>
                <a:gd name="T31" fmla="*/ 78 h 128"/>
                <a:gd name="T32" fmla="*/ 104 w 112"/>
                <a:gd name="T33" fmla="*/ 78 h 128"/>
                <a:gd name="T34" fmla="*/ 56 w 112"/>
                <a:gd name="T35" fmla="*/ 96 h 128"/>
                <a:gd name="T36" fmla="*/ 8 w 112"/>
                <a:gd name="T37" fmla="*/ 78 h 128"/>
                <a:gd name="T38" fmla="*/ 8 w 112"/>
                <a:gd name="T39" fmla="*/ 78 h 128"/>
                <a:gd name="T40" fmla="*/ 8 w 112"/>
                <a:gd name="T41" fmla="*/ 78 h 128"/>
                <a:gd name="T42" fmla="*/ 8 w 112"/>
                <a:gd name="T43" fmla="*/ 63 h 128"/>
                <a:gd name="T44" fmla="*/ 56 w 112"/>
                <a:gd name="T45" fmla="*/ 76 h 128"/>
                <a:gd name="T46" fmla="*/ 104 w 112"/>
                <a:gd name="T47" fmla="*/ 63 h 128"/>
                <a:gd name="T48" fmla="*/ 104 w 112"/>
                <a:gd name="T49" fmla="*/ 78 h 128"/>
                <a:gd name="T50" fmla="*/ 104 w 112"/>
                <a:gd name="T51" fmla="*/ 54 h 128"/>
                <a:gd name="T52" fmla="*/ 104 w 112"/>
                <a:gd name="T53" fmla="*/ 54 h 128"/>
                <a:gd name="T54" fmla="*/ 104 w 112"/>
                <a:gd name="T55" fmla="*/ 54 h 128"/>
                <a:gd name="T56" fmla="*/ 56 w 112"/>
                <a:gd name="T57" fmla="*/ 72 h 128"/>
                <a:gd name="T58" fmla="*/ 8 w 112"/>
                <a:gd name="T59" fmla="*/ 54 h 128"/>
                <a:gd name="T60" fmla="*/ 8 w 112"/>
                <a:gd name="T61" fmla="*/ 54 h 128"/>
                <a:gd name="T62" fmla="*/ 8 w 112"/>
                <a:gd name="T63" fmla="*/ 54 h 128"/>
                <a:gd name="T64" fmla="*/ 8 w 112"/>
                <a:gd name="T65" fmla="*/ 40 h 128"/>
                <a:gd name="T66" fmla="*/ 56 w 112"/>
                <a:gd name="T67" fmla="*/ 52 h 128"/>
                <a:gd name="T68" fmla="*/ 104 w 112"/>
                <a:gd name="T69" fmla="*/ 40 h 128"/>
                <a:gd name="T70" fmla="*/ 104 w 112"/>
                <a:gd name="T71" fmla="*/ 54 h 128"/>
                <a:gd name="T72" fmla="*/ 56 w 112"/>
                <a:gd name="T73" fmla="*/ 44 h 128"/>
                <a:gd name="T74" fmla="*/ 8 w 112"/>
                <a:gd name="T75" fmla="*/ 26 h 128"/>
                <a:gd name="T76" fmla="*/ 56 w 112"/>
                <a:gd name="T77" fmla="*/ 8 h 128"/>
                <a:gd name="T78" fmla="*/ 104 w 112"/>
                <a:gd name="T79" fmla="*/ 26 h 128"/>
                <a:gd name="T80" fmla="*/ 56 w 112"/>
                <a:gd name="T81" fmla="*/ 44 h 1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2"/>
                <a:gd name="T124" fmla="*/ 0 h 128"/>
                <a:gd name="T125" fmla="*/ 112 w 112"/>
                <a:gd name="T126" fmla="*/ 128 h 12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2" h="128">
                  <a:moveTo>
                    <a:pt x="56" y="0"/>
                  </a:moveTo>
                  <a:cubicBezTo>
                    <a:pt x="29" y="0"/>
                    <a:pt x="0" y="8"/>
                    <a:pt x="0" y="2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0"/>
                    <a:pt x="29" y="128"/>
                    <a:pt x="56" y="128"/>
                  </a:cubicBezTo>
                  <a:cubicBezTo>
                    <a:pt x="83" y="128"/>
                    <a:pt x="112" y="120"/>
                    <a:pt x="112" y="102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8"/>
                    <a:pt x="83" y="0"/>
                    <a:pt x="56" y="0"/>
                  </a:cubicBezTo>
                  <a:close/>
                  <a:moveTo>
                    <a:pt x="104" y="102"/>
                  </a:moveTo>
                  <a:cubicBezTo>
                    <a:pt x="104" y="112"/>
                    <a:pt x="83" y="120"/>
                    <a:pt x="56" y="120"/>
                  </a:cubicBezTo>
                  <a:cubicBezTo>
                    <a:pt x="29" y="120"/>
                    <a:pt x="8" y="112"/>
                    <a:pt x="8" y="102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6" y="96"/>
                    <a:pt x="36" y="100"/>
                    <a:pt x="56" y="100"/>
                  </a:cubicBezTo>
                  <a:cubicBezTo>
                    <a:pt x="76" y="100"/>
                    <a:pt x="96" y="96"/>
                    <a:pt x="104" y="87"/>
                  </a:cubicBezTo>
                  <a:lnTo>
                    <a:pt x="104" y="102"/>
                  </a:lnTo>
                  <a:close/>
                  <a:moveTo>
                    <a:pt x="104" y="78"/>
                  </a:move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88"/>
                    <a:pt x="83" y="96"/>
                    <a:pt x="56" y="96"/>
                  </a:cubicBezTo>
                  <a:cubicBezTo>
                    <a:pt x="29" y="96"/>
                    <a:pt x="8" y="8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6" y="72"/>
                    <a:pt x="36" y="76"/>
                    <a:pt x="56" y="76"/>
                  </a:cubicBezTo>
                  <a:cubicBezTo>
                    <a:pt x="76" y="76"/>
                    <a:pt x="96" y="72"/>
                    <a:pt x="104" y="63"/>
                  </a:cubicBezTo>
                  <a:lnTo>
                    <a:pt x="104" y="78"/>
                  </a:lnTo>
                  <a:close/>
                  <a:moveTo>
                    <a:pt x="104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64"/>
                    <a:pt x="83" y="72"/>
                    <a:pt x="56" y="72"/>
                  </a:cubicBezTo>
                  <a:cubicBezTo>
                    <a:pt x="29" y="72"/>
                    <a:pt x="8" y="6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8" y="48"/>
                    <a:pt x="38" y="52"/>
                    <a:pt x="56" y="52"/>
                  </a:cubicBezTo>
                  <a:cubicBezTo>
                    <a:pt x="74" y="52"/>
                    <a:pt x="94" y="48"/>
                    <a:pt x="104" y="40"/>
                  </a:cubicBezTo>
                  <a:lnTo>
                    <a:pt x="104" y="54"/>
                  </a:lnTo>
                  <a:close/>
                  <a:moveTo>
                    <a:pt x="56" y="44"/>
                  </a:moveTo>
                  <a:cubicBezTo>
                    <a:pt x="29" y="44"/>
                    <a:pt x="8" y="36"/>
                    <a:pt x="8" y="26"/>
                  </a:cubicBezTo>
                  <a:cubicBezTo>
                    <a:pt x="8" y="16"/>
                    <a:pt x="29" y="8"/>
                    <a:pt x="56" y="8"/>
                  </a:cubicBezTo>
                  <a:cubicBezTo>
                    <a:pt x="83" y="8"/>
                    <a:pt x="104" y="16"/>
                    <a:pt x="104" y="26"/>
                  </a:cubicBezTo>
                  <a:cubicBezTo>
                    <a:pt x="104" y="36"/>
                    <a:pt x="83" y="44"/>
                    <a:pt x="56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71" name="Oval 36"/>
            <p:cNvSpPr>
              <a:spLocks noChangeArrowheads="1"/>
            </p:cNvSpPr>
            <p:nvPr/>
          </p:nvSpPr>
          <p:spPr bwMode="auto">
            <a:xfrm>
              <a:off x="800100" y="904875"/>
              <a:ext cx="71438" cy="73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72" name="Oval 37"/>
            <p:cNvSpPr>
              <a:spLocks noChangeArrowheads="1"/>
            </p:cNvSpPr>
            <p:nvPr/>
          </p:nvSpPr>
          <p:spPr bwMode="auto">
            <a:xfrm>
              <a:off x="800100" y="687388"/>
              <a:ext cx="71438" cy="73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873" name="Oval 38"/>
            <p:cNvSpPr>
              <a:spLocks noChangeArrowheads="1"/>
            </p:cNvSpPr>
            <p:nvPr/>
          </p:nvSpPr>
          <p:spPr bwMode="auto">
            <a:xfrm>
              <a:off x="800100" y="471488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35874" name="矩形 143"/>
          <p:cNvSpPr>
            <a:spLocks noChangeArrowheads="1"/>
          </p:cNvSpPr>
          <p:nvPr/>
        </p:nvSpPr>
        <p:spPr bwMode="auto">
          <a:xfrm>
            <a:off x="2160873" y="3664744"/>
            <a:ext cx="98487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5875" name="矩形 47"/>
          <p:cNvSpPr>
            <a:spLocks noChangeArrowheads="1"/>
          </p:cNvSpPr>
          <p:nvPr/>
        </p:nvSpPr>
        <p:spPr bwMode="auto">
          <a:xfrm>
            <a:off x="1856185" y="3955257"/>
            <a:ext cx="1593056" cy="60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75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在此录入本图表的综合描述说明，在此录入本图表的综合描述说明。</a:t>
            </a:r>
            <a:endParaRPr lang="zh-CN" altLang="en-US" sz="1013"/>
          </a:p>
        </p:txBody>
      </p:sp>
      <p:sp>
        <p:nvSpPr>
          <p:cNvPr id="35876" name="矩形 145"/>
          <p:cNvSpPr>
            <a:spLocks noChangeArrowheads="1"/>
          </p:cNvSpPr>
          <p:nvPr/>
        </p:nvSpPr>
        <p:spPr bwMode="auto">
          <a:xfrm>
            <a:off x="4079565" y="3664744"/>
            <a:ext cx="98487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5877" name="矩形 47"/>
          <p:cNvSpPr>
            <a:spLocks noChangeArrowheads="1"/>
          </p:cNvSpPr>
          <p:nvPr/>
        </p:nvSpPr>
        <p:spPr bwMode="auto">
          <a:xfrm>
            <a:off x="3775473" y="3955257"/>
            <a:ext cx="1593056" cy="60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75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在此录入本图表的综合描述说明，在此录入本图表的综合描述说明。</a:t>
            </a:r>
            <a:endParaRPr lang="zh-CN" altLang="en-US" sz="1013"/>
          </a:p>
        </p:txBody>
      </p:sp>
      <p:sp>
        <p:nvSpPr>
          <p:cNvPr id="35878" name="矩形 147"/>
          <p:cNvSpPr>
            <a:spLocks noChangeArrowheads="1"/>
          </p:cNvSpPr>
          <p:nvPr/>
        </p:nvSpPr>
        <p:spPr bwMode="auto">
          <a:xfrm>
            <a:off x="5998257" y="3664744"/>
            <a:ext cx="984871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添加标题</a:t>
            </a:r>
            <a:endParaRPr lang="en-US" altLang="zh-CN" sz="165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35879" name="矩形 47"/>
          <p:cNvSpPr>
            <a:spLocks noChangeArrowheads="1"/>
          </p:cNvSpPr>
          <p:nvPr/>
        </p:nvSpPr>
        <p:spPr bwMode="auto">
          <a:xfrm>
            <a:off x="5694760" y="3955257"/>
            <a:ext cx="1593056" cy="60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75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在此录入本图表的综合描述说明，在此录入本图表的综合描述说明。</a:t>
            </a:r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677268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25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8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0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3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8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250"/>
                                        <p:tgtEl>
                                          <p:spTgt spid="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3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3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250"/>
                                        <p:tgtEl>
                                          <p:spTgt spid="3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8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3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ldLvl="0" animBg="1" autoUpdateAnimBg="0"/>
      <p:bldP spid="35845" grpId="0" bldLvl="0" animBg="1" autoUpdateAnimBg="0"/>
      <p:bldP spid="35851" grpId="0" bldLvl="0" animBg="1" autoUpdateAnimBg="0"/>
      <p:bldP spid="35852" grpId="0" bldLvl="0" animBg="1" autoUpdateAnimBg="0"/>
      <p:bldP spid="35853" grpId="0" bldLvl="0" animBg="1" autoUpdateAnimBg="0"/>
      <p:bldP spid="35868" grpId="0" bldLvl="0" animBg="1" autoUpdateAnimBg="0"/>
      <p:bldP spid="35874" grpId="0" bldLvl="0" autoUpdateAnimBg="0"/>
      <p:bldP spid="35875" grpId="0" bldLvl="0" autoUpdateAnimBg="0"/>
      <p:bldP spid="35876" grpId="0" bldLvl="0" autoUpdateAnimBg="0"/>
      <p:bldP spid="35877" grpId="0" bldLvl="0" autoUpdateAnimBg="0"/>
      <p:bldP spid="35878" grpId="0" bldLvl="0" autoUpdateAnimBg="0"/>
      <p:bldP spid="35879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2743200" y="950912"/>
            <a:ext cx="3581400" cy="3754438"/>
            <a:chOff x="2743200" y="950912"/>
            <a:chExt cx="3581400" cy="3754438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743200" y="950912"/>
              <a:ext cx="3581400" cy="3754438"/>
            </a:xfrm>
            <a:custGeom>
              <a:avLst/>
              <a:gdLst/>
              <a:ahLst/>
              <a:cxnLst>
                <a:cxn ang="0">
                  <a:pos x="534" y="1813"/>
                </a:cxn>
                <a:cxn ang="0">
                  <a:pos x="439" y="1553"/>
                </a:cxn>
                <a:cxn ang="0">
                  <a:pos x="148" y="1532"/>
                </a:cxn>
                <a:cxn ang="0">
                  <a:pos x="135" y="1370"/>
                </a:cxn>
                <a:cxn ang="0">
                  <a:pos x="109" y="1290"/>
                </a:cxn>
                <a:cxn ang="0">
                  <a:pos x="109" y="1154"/>
                </a:cxn>
                <a:cxn ang="0">
                  <a:pos x="5" y="1059"/>
                </a:cxn>
                <a:cxn ang="0">
                  <a:pos x="136" y="870"/>
                </a:cxn>
                <a:cxn ang="0">
                  <a:pos x="343" y="190"/>
                </a:cxn>
                <a:cxn ang="0">
                  <a:pos x="1150" y="116"/>
                </a:cxn>
                <a:cxn ang="0">
                  <a:pos x="1461" y="453"/>
                </a:cxn>
                <a:cxn ang="0">
                  <a:pos x="1451" y="937"/>
                </a:cxn>
                <a:cxn ang="0">
                  <a:pos x="1173" y="1321"/>
                </a:cxn>
                <a:cxn ang="0">
                  <a:pos x="1301" y="1807"/>
                </a:cxn>
                <a:cxn ang="0">
                  <a:pos x="534" y="1813"/>
                </a:cxn>
              </a:cxnLst>
              <a:rect l="0" t="0" r="r" b="b"/>
              <a:pathLst>
                <a:path w="1522" h="1813">
                  <a:moveTo>
                    <a:pt x="534" y="1813"/>
                  </a:moveTo>
                  <a:cubicBezTo>
                    <a:pt x="534" y="1813"/>
                    <a:pt x="464" y="1592"/>
                    <a:pt x="439" y="1553"/>
                  </a:cubicBezTo>
                  <a:cubicBezTo>
                    <a:pt x="413" y="1514"/>
                    <a:pt x="212" y="1576"/>
                    <a:pt x="148" y="1532"/>
                  </a:cubicBezTo>
                  <a:cubicBezTo>
                    <a:pt x="83" y="1489"/>
                    <a:pt x="135" y="1370"/>
                    <a:pt x="135" y="1370"/>
                  </a:cubicBezTo>
                  <a:cubicBezTo>
                    <a:pt x="135" y="1370"/>
                    <a:pt x="32" y="1362"/>
                    <a:pt x="109" y="1290"/>
                  </a:cubicBezTo>
                  <a:cubicBezTo>
                    <a:pt x="32" y="1272"/>
                    <a:pt x="117" y="1182"/>
                    <a:pt x="109" y="1154"/>
                  </a:cubicBezTo>
                  <a:cubicBezTo>
                    <a:pt x="47" y="1144"/>
                    <a:pt x="0" y="1100"/>
                    <a:pt x="5" y="1059"/>
                  </a:cubicBezTo>
                  <a:cubicBezTo>
                    <a:pt x="11" y="1018"/>
                    <a:pt x="154" y="906"/>
                    <a:pt x="136" y="870"/>
                  </a:cubicBezTo>
                  <a:cubicBezTo>
                    <a:pt x="118" y="834"/>
                    <a:pt x="8" y="466"/>
                    <a:pt x="343" y="190"/>
                  </a:cubicBezTo>
                  <a:cubicBezTo>
                    <a:pt x="553" y="18"/>
                    <a:pt x="897" y="0"/>
                    <a:pt x="1150" y="116"/>
                  </a:cubicBezTo>
                  <a:cubicBezTo>
                    <a:pt x="1301" y="185"/>
                    <a:pt x="1415" y="320"/>
                    <a:pt x="1461" y="453"/>
                  </a:cubicBezTo>
                  <a:cubicBezTo>
                    <a:pt x="1517" y="612"/>
                    <a:pt x="1522" y="801"/>
                    <a:pt x="1451" y="937"/>
                  </a:cubicBezTo>
                  <a:cubicBezTo>
                    <a:pt x="1363" y="1106"/>
                    <a:pt x="1187" y="1215"/>
                    <a:pt x="1173" y="1321"/>
                  </a:cubicBezTo>
                  <a:cubicBezTo>
                    <a:pt x="1147" y="1514"/>
                    <a:pt x="1301" y="1807"/>
                    <a:pt x="1301" y="1807"/>
                  </a:cubicBezTo>
                  <a:lnTo>
                    <a:pt x="534" y="1813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" name="Freeform 265"/>
            <p:cNvSpPr>
              <a:spLocks/>
            </p:cNvSpPr>
            <p:nvPr/>
          </p:nvSpPr>
          <p:spPr bwMode="auto">
            <a:xfrm>
              <a:off x="3276600" y="1179512"/>
              <a:ext cx="1296988" cy="1298575"/>
            </a:xfrm>
            <a:custGeom>
              <a:avLst/>
              <a:gdLst/>
              <a:ahLst/>
              <a:cxnLst>
                <a:cxn ang="0">
                  <a:pos x="748" y="622"/>
                </a:cxn>
                <a:cxn ang="0">
                  <a:pos x="748" y="622"/>
                </a:cxn>
                <a:cxn ang="0">
                  <a:pos x="748" y="0"/>
                </a:cxn>
                <a:cxn ang="0">
                  <a:pos x="718" y="21"/>
                </a:cxn>
                <a:cxn ang="0">
                  <a:pos x="680" y="82"/>
                </a:cxn>
                <a:cxn ang="0">
                  <a:pos x="606" y="94"/>
                </a:cxn>
                <a:cxn ang="0">
                  <a:pos x="552" y="47"/>
                </a:cxn>
                <a:cxn ang="0">
                  <a:pos x="494" y="66"/>
                </a:cxn>
                <a:cxn ang="0">
                  <a:pos x="478" y="135"/>
                </a:cxn>
                <a:cxn ang="0">
                  <a:pos x="411" y="169"/>
                </a:cxn>
                <a:cxn ang="0">
                  <a:pos x="345" y="142"/>
                </a:cxn>
                <a:cxn ang="0">
                  <a:pos x="296" y="177"/>
                </a:cxn>
                <a:cxn ang="0">
                  <a:pos x="302" y="249"/>
                </a:cxn>
                <a:cxn ang="0">
                  <a:pos x="249" y="302"/>
                </a:cxn>
                <a:cxn ang="0">
                  <a:pos x="177" y="296"/>
                </a:cxn>
                <a:cxn ang="0">
                  <a:pos x="142" y="345"/>
                </a:cxn>
                <a:cxn ang="0">
                  <a:pos x="169" y="411"/>
                </a:cxn>
                <a:cxn ang="0">
                  <a:pos x="135" y="478"/>
                </a:cxn>
                <a:cxn ang="0">
                  <a:pos x="65" y="494"/>
                </a:cxn>
                <a:cxn ang="0">
                  <a:pos x="47" y="552"/>
                </a:cxn>
                <a:cxn ang="0">
                  <a:pos x="94" y="606"/>
                </a:cxn>
                <a:cxn ang="0">
                  <a:pos x="82" y="680"/>
                </a:cxn>
                <a:cxn ang="0">
                  <a:pos x="21" y="718"/>
                </a:cxn>
                <a:cxn ang="0">
                  <a:pos x="0" y="748"/>
                </a:cxn>
                <a:cxn ang="0">
                  <a:pos x="622" y="748"/>
                </a:cxn>
                <a:cxn ang="0">
                  <a:pos x="748" y="622"/>
                </a:cxn>
              </a:cxnLst>
              <a:rect l="0" t="0" r="r" b="b"/>
              <a:pathLst>
                <a:path w="748" h="748">
                  <a:moveTo>
                    <a:pt x="748" y="622"/>
                  </a:moveTo>
                  <a:cubicBezTo>
                    <a:pt x="748" y="622"/>
                    <a:pt x="748" y="622"/>
                    <a:pt x="748" y="622"/>
                  </a:cubicBezTo>
                  <a:cubicBezTo>
                    <a:pt x="748" y="0"/>
                    <a:pt x="748" y="0"/>
                    <a:pt x="748" y="0"/>
                  </a:cubicBezTo>
                  <a:cubicBezTo>
                    <a:pt x="737" y="0"/>
                    <a:pt x="726" y="7"/>
                    <a:pt x="718" y="21"/>
                  </a:cubicBezTo>
                  <a:cubicBezTo>
                    <a:pt x="680" y="82"/>
                    <a:pt x="680" y="82"/>
                    <a:pt x="680" y="82"/>
                  </a:cubicBezTo>
                  <a:cubicBezTo>
                    <a:pt x="664" y="109"/>
                    <a:pt x="630" y="115"/>
                    <a:pt x="606" y="94"/>
                  </a:cubicBezTo>
                  <a:cubicBezTo>
                    <a:pt x="552" y="47"/>
                    <a:pt x="552" y="47"/>
                    <a:pt x="552" y="47"/>
                  </a:cubicBezTo>
                  <a:cubicBezTo>
                    <a:pt x="527" y="26"/>
                    <a:pt x="502" y="34"/>
                    <a:pt x="494" y="66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1" y="167"/>
                    <a:pt x="440" y="182"/>
                    <a:pt x="411" y="169"/>
                  </a:cubicBezTo>
                  <a:cubicBezTo>
                    <a:pt x="345" y="142"/>
                    <a:pt x="345" y="142"/>
                    <a:pt x="345" y="142"/>
                  </a:cubicBezTo>
                  <a:cubicBezTo>
                    <a:pt x="315" y="129"/>
                    <a:pt x="293" y="145"/>
                    <a:pt x="296" y="177"/>
                  </a:cubicBezTo>
                  <a:cubicBezTo>
                    <a:pt x="302" y="249"/>
                    <a:pt x="302" y="249"/>
                    <a:pt x="302" y="249"/>
                  </a:cubicBezTo>
                  <a:cubicBezTo>
                    <a:pt x="305" y="281"/>
                    <a:pt x="281" y="305"/>
                    <a:pt x="249" y="302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45" y="293"/>
                    <a:pt x="129" y="315"/>
                    <a:pt x="142" y="345"/>
                  </a:cubicBezTo>
                  <a:cubicBezTo>
                    <a:pt x="169" y="411"/>
                    <a:pt x="169" y="411"/>
                    <a:pt x="169" y="411"/>
                  </a:cubicBezTo>
                  <a:cubicBezTo>
                    <a:pt x="182" y="441"/>
                    <a:pt x="166" y="471"/>
                    <a:pt x="135" y="478"/>
                  </a:cubicBezTo>
                  <a:cubicBezTo>
                    <a:pt x="65" y="494"/>
                    <a:pt x="65" y="494"/>
                    <a:pt x="65" y="494"/>
                  </a:cubicBezTo>
                  <a:cubicBezTo>
                    <a:pt x="34" y="502"/>
                    <a:pt x="26" y="528"/>
                    <a:pt x="47" y="552"/>
                  </a:cubicBezTo>
                  <a:cubicBezTo>
                    <a:pt x="94" y="606"/>
                    <a:pt x="94" y="606"/>
                    <a:pt x="94" y="606"/>
                  </a:cubicBezTo>
                  <a:cubicBezTo>
                    <a:pt x="115" y="630"/>
                    <a:pt x="109" y="664"/>
                    <a:pt x="82" y="680"/>
                  </a:cubicBezTo>
                  <a:cubicBezTo>
                    <a:pt x="21" y="718"/>
                    <a:pt x="21" y="718"/>
                    <a:pt x="21" y="718"/>
                  </a:cubicBezTo>
                  <a:cubicBezTo>
                    <a:pt x="7" y="726"/>
                    <a:pt x="0" y="737"/>
                    <a:pt x="0" y="748"/>
                  </a:cubicBezTo>
                  <a:cubicBezTo>
                    <a:pt x="622" y="748"/>
                    <a:pt x="622" y="748"/>
                    <a:pt x="622" y="748"/>
                  </a:cubicBezTo>
                  <a:cubicBezTo>
                    <a:pt x="622" y="678"/>
                    <a:pt x="678" y="622"/>
                    <a:pt x="748" y="622"/>
                  </a:cubicBezTo>
                </a:path>
              </a:pathLst>
            </a:custGeom>
            <a:blipFill>
              <a:blip r:embed="rId2" cstate="print"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266"/>
            <p:cNvSpPr>
              <a:spLocks/>
            </p:cNvSpPr>
            <p:nvPr/>
          </p:nvSpPr>
          <p:spPr bwMode="auto">
            <a:xfrm>
              <a:off x="3276600" y="2478087"/>
              <a:ext cx="1296988" cy="1296988"/>
            </a:xfrm>
            <a:custGeom>
              <a:avLst/>
              <a:gdLst/>
              <a:ahLst/>
              <a:cxnLst>
                <a:cxn ang="0">
                  <a:pos x="748" y="126"/>
                </a:cxn>
                <a:cxn ang="0">
                  <a:pos x="748" y="126"/>
                </a:cxn>
                <a:cxn ang="0">
                  <a:pos x="622" y="0"/>
                </a:cxn>
                <a:cxn ang="0">
                  <a:pos x="622" y="0"/>
                </a:cxn>
                <a:cxn ang="0">
                  <a:pos x="0" y="0"/>
                </a:cxn>
                <a:cxn ang="0">
                  <a:pos x="21" y="30"/>
                </a:cxn>
                <a:cxn ang="0">
                  <a:pos x="82" y="67"/>
                </a:cxn>
                <a:cxn ang="0">
                  <a:pos x="94" y="141"/>
                </a:cxn>
                <a:cxn ang="0">
                  <a:pos x="47" y="196"/>
                </a:cxn>
                <a:cxn ang="0">
                  <a:pos x="65" y="253"/>
                </a:cxn>
                <a:cxn ang="0">
                  <a:pos x="135" y="270"/>
                </a:cxn>
                <a:cxn ang="0">
                  <a:pos x="169" y="337"/>
                </a:cxn>
                <a:cxn ang="0">
                  <a:pos x="142" y="403"/>
                </a:cxn>
                <a:cxn ang="0">
                  <a:pos x="177" y="452"/>
                </a:cxn>
                <a:cxn ang="0">
                  <a:pos x="249" y="446"/>
                </a:cxn>
                <a:cxn ang="0">
                  <a:pos x="302" y="499"/>
                </a:cxn>
                <a:cxn ang="0">
                  <a:pos x="296" y="570"/>
                </a:cxn>
                <a:cxn ang="0">
                  <a:pos x="345" y="606"/>
                </a:cxn>
                <a:cxn ang="0">
                  <a:pos x="411" y="578"/>
                </a:cxn>
                <a:cxn ang="0">
                  <a:pos x="478" y="612"/>
                </a:cxn>
                <a:cxn ang="0">
                  <a:pos x="494" y="682"/>
                </a:cxn>
                <a:cxn ang="0">
                  <a:pos x="552" y="701"/>
                </a:cxn>
                <a:cxn ang="0">
                  <a:pos x="606" y="654"/>
                </a:cxn>
                <a:cxn ang="0">
                  <a:pos x="680" y="666"/>
                </a:cxn>
                <a:cxn ang="0">
                  <a:pos x="718" y="727"/>
                </a:cxn>
                <a:cxn ang="0">
                  <a:pos x="748" y="748"/>
                </a:cxn>
                <a:cxn ang="0">
                  <a:pos x="748" y="126"/>
                </a:cxn>
              </a:cxnLst>
              <a:rect l="0" t="0" r="r" b="b"/>
              <a:pathLst>
                <a:path w="748" h="748">
                  <a:moveTo>
                    <a:pt x="748" y="126"/>
                  </a:moveTo>
                  <a:cubicBezTo>
                    <a:pt x="748" y="126"/>
                    <a:pt x="748" y="126"/>
                    <a:pt x="748" y="126"/>
                  </a:cubicBezTo>
                  <a:cubicBezTo>
                    <a:pt x="678" y="126"/>
                    <a:pt x="622" y="69"/>
                    <a:pt x="622" y="0"/>
                  </a:cubicBezTo>
                  <a:cubicBezTo>
                    <a:pt x="622" y="0"/>
                    <a:pt x="622" y="0"/>
                    <a:pt x="6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7" y="22"/>
                    <a:pt x="21" y="30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109" y="84"/>
                    <a:pt x="115" y="117"/>
                    <a:pt x="94" y="141"/>
                  </a:cubicBezTo>
                  <a:cubicBezTo>
                    <a:pt x="47" y="196"/>
                    <a:pt x="47" y="196"/>
                    <a:pt x="47" y="196"/>
                  </a:cubicBezTo>
                  <a:cubicBezTo>
                    <a:pt x="26" y="220"/>
                    <a:pt x="34" y="246"/>
                    <a:pt x="65" y="253"/>
                  </a:cubicBezTo>
                  <a:cubicBezTo>
                    <a:pt x="135" y="270"/>
                    <a:pt x="135" y="270"/>
                    <a:pt x="135" y="270"/>
                  </a:cubicBezTo>
                  <a:cubicBezTo>
                    <a:pt x="166" y="277"/>
                    <a:pt x="182" y="307"/>
                    <a:pt x="169" y="33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29" y="432"/>
                    <a:pt x="145" y="454"/>
                    <a:pt x="177" y="452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81" y="443"/>
                    <a:pt x="305" y="467"/>
                    <a:pt x="302" y="499"/>
                  </a:cubicBezTo>
                  <a:cubicBezTo>
                    <a:pt x="296" y="570"/>
                    <a:pt x="296" y="570"/>
                    <a:pt x="296" y="570"/>
                  </a:cubicBezTo>
                  <a:cubicBezTo>
                    <a:pt x="293" y="602"/>
                    <a:pt x="315" y="618"/>
                    <a:pt x="345" y="606"/>
                  </a:cubicBezTo>
                  <a:cubicBezTo>
                    <a:pt x="411" y="578"/>
                    <a:pt x="411" y="578"/>
                    <a:pt x="411" y="578"/>
                  </a:cubicBezTo>
                  <a:cubicBezTo>
                    <a:pt x="440" y="566"/>
                    <a:pt x="471" y="581"/>
                    <a:pt x="478" y="612"/>
                  </a:cubicBezTo>
                  <a:cubicBezTo>
                    <a:pt x="494" y="682"/>
                    <a:pt x="494" y="682"/>
                    <a:pt x="494" y="682"/>
                  </a:cubicBezTo>
                  <a:cubicBezTo>
                    <a:pt x="502" y="713"/>
                    <a:pt x="527" y="722"/>
                    <a:pt x="552" y="701"/>
                  </a:cubicBezTo>
                  <a:cubicBezTo>
                    <a:pt x="606" y="654"/>
                    <a:pt x="606" y="654"/>
                    <a:pt x="606" y="654"/>
                  </a:cubicBezTo>
                  <a:cubicBezTo>
                    <a:pt x="630" y="633"/>
                    <a:pt x="664" y="638"/>
                    <a:pt x="680" y="666"/>
                  </a:cubicBezTo>
                  <a:cubicBezTo>
                    <a:pt x="718" y="727"/>
                    <a:pt x="718" y="727"/>
                    <a:pt x="718" y="727"/>
                  </a:cubicBezTo>
                  <a:cubicBezTo>
                    <a:pt x="726" y="741"/>
                    <a:pt x="737" y="748"/>
                    <a:pt x="748" y="748"/>
                  </a:cubicBezTo>
                  <a:cubicBezTo>
                    <a:pt x="748" y="126"/>
                    <a:pt x="748" y="126"/>
                    <a:pt x="748" y="126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" name="Freeform 267"/>
            <p:cNvSpPr>
              <a:spLocks/>
            </p:cNvSpPr>
            <p:nvPr/>
          </p:nvSpPr>
          <p:spPr bwMode="auto">
            <a:xfrm>
              <a:off x="4573588" y="1179512"/>
              <a:ext cx="1298575" cy="1298575"/>
            </a:xfrm>
            <a:custGeom>
              <a:avLst/>
              <a:gdLst/>
              <a:ahLst/>
              <a:cxnLst>
                <a:cxn ang="0">
                  <a:pos x="727" y="718"/>
                </a:cxn>
                <a:cxn ang="0">
                  <a:pos x="666" y="680"/>
                </a:cxn>
                <a:cxn ang="0">
                  <a:pos x="654" y="606"/>
                </a:cxn>
                <a:cxn ang="0">
                  <a:pos x="701" y="552"/>
                </a:cxn>
                <a:cxn ang="0">
                  <a:pos x="682" y="494"/>
                </a:cxn>
                <a:cxn ang="0">
                  <a:pos x="612" y="478"/>
                </a:cxn>
                <a:cxn ang="0">
                  <a:pos x="578" y="411"/>
                </a:cxn>
                <a:cxn ang="0">
                  <a:pos x="606" y="345"/>
                </a:cxn>
                <a:cxn ang="0">
                  <a:pos x="570" y="296"/>
                </a:cxn>
                <a:cxn ang="0">
                  <a:pos x="499" y="302"/>
                </a:cxn>
                <a:cxn ang="0">
                  <a:pos x="446" y="249"/>
                </a:cxn>
                <a:cxn ang="0">
                  <a:pos x="452" y="177"/>
                </a:cxn>
                <a:cxn ang="0">
                  <a:pos x="403" y="142"/>
                </a:cxn>
                <a:cxn ang="0">
                  <a:pos x="337" y="169"/>
                </a:cxn>
                <a:cxn ang="0">
                  <a:pos x="270" y="135"/>
                </a:cxn>
                <a:cxn ang="0">
                  <a:pos x="253" y="66"/>
                </a:cxn>
                <a:cxn ang="0">
                  <a:pos x="196" y="47"/>
                </a:cxn>
                <a:cxn ang="0">
                  <a:pos x="141" y="94"/>
                </a:cxn>
                <a:cxn ang="0">
                  <a:pos x="67" y="82"/>
                </a:cxn>
                <a:cxn ang="0">
                  <a:pos x="30" y="21"/>
                </a:cxn>
                <a:cxn ang="0">
                  <a:pos x="0" y="0"/>
                </a:cxn>
                <a:cxn ang="0">
                  <a:pos x="0" y="622"/>
                </a:cxn>
                <a:cxn ang="0">
                  <a:pos x="126" y="748"/>
                </a:cxn>
                <a:cxn ang="0">
                  <a:pos x="748" y="748"/>
                </a:cxn>
                <a:cxn ang="0">
                  <a:pos x="727" y="718"/>
                </a:cxn>
              </a:cxnLst>
              <a:rect l="0" t="0" r="r" b="b"/>
              <a:pathLst>
                <a:path w="748" h="748">
                  <a:moveTo>
                    <a:pt x="727" y="718"/>
                  </a:moveTo>
                  <a:cubicBezTo>
                    <a:pt x="666" y="680"/>
                    <a:pt x="666" y="680"/>
                    <a:pt x="666" y="680"/>
                  </a:cubicBezTo>
                  <a:cubicBezTo>
                    <a:pt x="638" y="664"/>
                    <a:pt x="633" y="630"/>
                    <a:pt x="654" y="606"/>
                  </a:cubicBezTo>
                  <a:cubicBezTo>
                    <a:pt x="701" y="552"/>
                    <a:pt x="701" y="552"/>
                    <a:pt x="701" y="552"/>
                  </a:cubicBezTo>
                  <a:cubicBezTo>
                    <a:pt x="722" y="528"/>
                    <a:pt x="713" y="502"/>
                    <a:pt x="682" y="494"/>
                  </a:cubicBezTo>
                  <a:cubicBezTo>
                    <a:pt x="612" y="478"/>
                    <a:pt x="612" y="478"/>
                    <a:pt x="612" y="478"/>
                  </a:cubicBezTo>
                  <a:cubicBezTo>
                    <a:pt x="581" y="471"/>
                    <a:pt x="566" y="441"/>
                    <a:pt x="578" y="411"/>
                  </a:cubicBezTo>
                  <a:cubicBezTo>
                    <a:pt x="606" y="345"/>
                    <a:pt x="606" y="345"/>
                    <a:pt x="606" y="345"/>
                  </a:cubicBezTo>
                  <a:cubicBezTo>
                    <a:pt x="618" y="315"/>
                    <a:pt x="602" y="293"/>
                    <a:pt x="570" y="296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467" y="305"/>
                    <a:pt x="443" y="281"/>
                    <a:pt x="446" y="249"/>
                  </a:cubicBezTo>
                  <a:cubicBezTo>
                    <a:pt x="452" y="177"/>
                    <a:pt x="452" y="177"/>
                    <a:pt x="452" y="177"/>
                  </a:cubicBezTo>
                  <a:cubicBezTo>
                    <a:pt x="454" y="145"/>
                    <a:pt x="432" y="129"/>
                    <a:pt x="403" y="142"/>
                  </a:cubicBezTo>
                  <a:cubicBezTo>
                    <a:pt x="337" y="169"/>
                    <a:pt x="337" y="169"/>
                    <a:pt x="337" y="169"/>
                  </a:cubicBezTo>
                  <a:cubicBezTo>
                    <a:pt x="307" y="182"/>
                    <a:pt x="277" y="167"/>
                    <a:pt x="270" y="13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46" y="34"/>
                    <a:pt x="220" y="26"/>
                    <a:pt x="196" y="47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17" y="115"/>
                    <a:pt x="84" y="109"/>
                    <a:pt x="67" y="8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2" y="7"/>
                    <a:pt x="11" y="0"/>
                    <a:pt x="0" y="0"/>
                  </a:cubicBezTo>
                  <a:cubicBezTo>
                    <a:pt x="0" y="622"/>
                    <a:pt x="0" y="622"/>
                    <a:pt x="0" y="622"/>
                  </a:cubicBezTo>
                  <a:cubicBezTo>
                    <a:pt x="69" y="622"/>
                    <a:pt x="126" y="678"/>
                    <a:pt x="126" y="748"/>
                  </a:cubicBezTo>
                  <a:cubicBezTo>
                    <a:pt x="748" y="748"/>
                    <a:pt x="748" y="748"/>
                    <a:pt x="748" y="748"/>
                  </a:cubicBezTo>
                  <a:cubicBezTo>
                    <a:pt x="748" y="737"/>
                    <a:pt x="741" y="726"/>
                    <a:pt x="727" y="718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" name="Freeform 889"/>
            <p:cNvSpPr>
              <a:spLocks/>
            </p:cNvSpPr>
            <p:nvPr/>
          </p:nvSpPr>
          <p:spPr bwMode="auto">
            <a:xfrm>
              <a:off x="4573588" y="2478087"/>
              <a:ext cx="1298575" cy="1296988"/>
            </a:xfrm>
            <a:custGeom>
              <a:avLst/>
              <a:gdLst/>
              <a:ahLst/>
              <a:cxnLst>
                <a:cxn ang="0">
                  <a:pos x="612" y="270"/>
                </a:cxn>
                <a:cxn ang="0">
                  <a:pos x="682" y="253"/>
                </a:cxn>
                <a:cxn ang="0">
                  <a:pos x="701" y="196"/>
                </a:cxn>
                <a:cxn ang="0">
                  <a:pos x="654" y="141"/>
                </a:cxn>
                <a:cxn ang="0">
                  <a:pos x="666" y="67"/>
                </a:cxn>
                <a:cxn ang="0">
                  <a:pos x="727" y="30"/>
                </a:cxn>
                <a:cxn ang="0">
                  <a:pos x="748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0" y="126"/>
                </a:cxn>
                <a:cxn ang="0">
                  <a:pos x="0" y="748"/>
                </a:cxn>
                <a:cxn ang="0">
                  <a:pos x="30" y="727"/>
                </a:cxn>
                <a:cxn ang="0">
                  <a:pos x="67" y="666"/>
                </a:cxn>
                <a:cxn ang="0">
                  <a:pos x="141" y="654"/>
                </a:cxn>
                <a:cxn ang="0">
                  <a:pos x="196" y="701"/>
                </a:cxn>
                <a:cxn ang="0">
                  <a:pos x="253" y="682"/>
                </a:cxn>
                <a:cxn ang="0">
                  <a:pos x="270" y="612"/>
                </a:cxn>
                <a:cxn ang="0">
                  <a:pos x="337" y="578"/>
                </a:cxn>
                <a:cxn ang="0">
                  <a:pos x="403" y="606"/>
                </a:cxn>
                <a:cxn ang="0">
                  <a:pos x="452" y="570"/>
                </a:cxn>
                <a:cxn ang="0">
                  <a:pos x="446" y="499"/>
                </a:cxn>
                <a:cxn ang="0">
                  <a:pos x="499" y="446"/>
                </a:cxn>
                <a:cxn ang="0">
                  <a:pos x="570" y="452"/>
                </a:cxn>
                <a:cxn ang="0">
                  <a:pos x="606" y="403"/>
                </a:cxn>
                <a:cxn ang="0">
                  <a:pos x="578" y="337"/>
                </a:cxn>
                <a:cxn ang="0">
                  <a:pos x="612" y="270"/>
                </a:cxn>
              </a:cxnLst>
              <a:rect l="0" t="0" r="r" b="b"/>
              <a:pathLst>
                <a:path w="748" h="748">
                  <a:moveTo>
                    <a:pt x="612" y="270"/>
                  </a:moveTo>
                  <a:cubicBezTo>
                    <a:pt x="682" y="253"/>
                    <a:pt x="682" y="253"/>
                    <a:pt x="682" y="253"/>
                  </a:cubicBezTo>
                  <a:cubicBezTo>
                    <a:pt x="713" y="246"/>
                    <a:pt x="722" y="220"/>
                    <a:pt x="701" y="196"/>
                  </a:cubicBezTo>
                  <a:cubicBezTo>
                    <a:pt x="654" y="141"/>
                    <a:pt x="654" y="141"/>
                    <a:pt x="654" y="141"/>
                  </a:cubicBezTo>
                  <a:cubicBezTo>
                    <a:pt x="633" y="117"/>
                    <a:pt x="638" y="84"/>
                    <a:pt x="666" y="67"/>
                  </a:cubicBezTo>
                  <a:cubicBezTo>
                    <a:pt x="727" y="30"/>
                    <a:pt x="727" y="30"/>
                    <a:pt x="727" y="30"/>
                  </a:cubicBezTo>
                  <a:cubicBezTo>
                    <a:pt x="741" y="22"/>
                    <a:pt x="748" y="11"/>
                    <a:pt x="748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69"/>
                    <a:pt x="69" y="126"/>
                    <a:pt x="0" y="126"/>
                  </a:cubicBezTo>
                  <a:cubicBezTo>
                    <a:pt x="0" y="748"/>
                    <a:pt x="0" y="748"/>
                    <a:pt x="0" y="748"/>
                  </a:cubicBezTo>
                  <a:cubicBezTo>
                    <a:pt x="11" y="748"/>
                    <a:pt x="22" y="741"/>
                    <a:pt x="30" y="727"/>
                  </a:cubicBezTo>
                  <a:cubicBezTo>
                    <a:pt x="67" y="666"/>
                    <a:pt x="67" y="666"/>
                    <a:pt x="67" y="666"/>
                  </a:cubicBezTo>
                  <a:cubicBezTo>
                    <a:pt x="84" y="638"/>
                    <a:pt x="117" y="633"/>
                    <a:pt x="141" y="654"/>
                  </a:cubicBezTo>
                  <a:cubicBezTo>
                    <a:pt x="196" y="701"/>
                    <a:pt x="196" y="701"/>
                    <a:pt x="196" y="701"/>
                  </a:cubicBezTo>
                  <a:cubicBezTo>
                    <a:pt x="220" y="722"/>
                    <a:pt x="246" y="713"/>
                    <a:pt x="253" y="682"/>
                  </a:cubicBezTo>
                  <a:cubicBezTo>
                    <a:pt x="270" y="612"/>
                    <a:pt x="270" y="612"/>
                    <a:pt x="270" y="612"/>
                  </a:cubicBezTo>
                  <a:cubicBezTo>
                    <a:pt x="277" y="581"/>
                    <a:pt x="307" y="566"/>
                    <a:pt x="337" y="578"/>
                  </a:cubicBezTo>
                  <a:cubicBezTo>
                    <a:pt x="403" y="606"/>
                    <a:pt x="403" y="606"/>
                    <a:pt x="403" y="606"/>
                  </a:cubicBezTo>
                  <a:cubicBezTo>
                    <a:pt x="432" y="618"/>
                    <a:pt x="454" y="602"/>
                    <a:pt x="452" y="570"/>
                  </a:cubicBezTo>
                  <a:cubicBezTo>
                    <a:pt x="446" y="499"/>
                    <a:pt x="446" y="499"/>
                    <a:pt x="446" y="499"/>
                  </a:cubicBezTo>
                  <a:cubicBezTo>
                    <a:pt x="443" y="467"/>
                    <a:pt x="467" y="443"/>
                    <a:pt x="499" y="446"/>
                  </a:cubicBezTo>
                  <a:cubicBezTo>
                    <a:pt x="570" y="452"/>
                    <a:pt x="570" y="452"/>
                    <a:pt x="570" y="452"/>
                  </a:cubicBezTo>
                  <a:cubicBezTo>
                    <a:pt x="602" y="454"/>
                    <a:pt x="618" y="432"/>
                    <a:pt x="606" y="403"/>
                  </a:cubicBezTo>
                  <a:cubicBezTo>
                    <a:pt x="578" y="337"/>
                    <a:pt x="578" y="337"/>
                    <a:pt x="578" y="337"/>
                  </a:cubicBezTo>
                  <a:cubicBezTo>
                    <a:pt x="566" y="307"/>
                    <a:pt x="581" y="277"/>
                    <a:pt x="612" y="270"/>
                  </a:cubicBezTo>
                </a:path>
              </a:pathLst>
            </a:custGeom>
            <a:blipFill>
              <a:blip r:embed="rId2" cstate="print"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15" name="Group 18"/>
            <p:cNvGrpSpPr/>
            <p:nvPr/>
          </p:nvGrpSpPr>
          <p:grpSpPr>
            <a:xfrm>
              <a:off x="3963988" y="1770062"/>
              <a:ext cx="412751" cy="400050"/>
              <a:chOff x="4113213" y="2125663"/>
              <a:chExt cx="412751" cy="400050"/>
            </a:xfrm>
            <a:noFill/>
          </p:grpSpPr>
          <p:sp>
            <p:nvSpPr>
              <p:cNvPr id="83" name="Freeform 442"/>
              <p:cNvSpPr>
                <a:spLocks/>
              </p:cNvSpPr>
              <p:nvPr/>
            </p:nvSpPr>
            <p:spPr bwMode="auto">
              <a:xfrm>
                <a:off x="4264026" y="2239963"/>
                <a:ext cx="93663" cy="285750"/>
              </a:xfrm>
              <a:custGeom>
                <a:avLst/>
                <a:gdLst/>
                <a:ahLst/>
                <a:cxnLst>
                  <a:cxn ang="0">
                    <a:pos x="0" y="165"/>
                  </a:cxn>
                  <a:cxn ang="0">
                    <a:pos x="54" y="165"/>
                  </a:cxn>
                  <a:cxn ang="0">
                    <a:pos x="54" y="3"/>
                  </a:cxn>
                  <a:cxn ang="0">
                    <a:pos x="46" y="0"/>
                  </a:cxn>
                  <a:cxn ang="0">
                    <a:pos x="0" y="165"/>
                  </a:cxn>
                </a:cxnLst>
                <a:rect l="0" t="0" r="r" b="b"/>
                <a:pathLst>
                  <a:path w="54" h="165">
                    <a:moveTo>
                      <a:pt x="0" y="165"/>
                    </a:move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5"/>
                      <a:pt x="26" y="91"/>
                      <a:pt x="54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8" y="68"/>
                      <a:pt x="0" y="165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4" name="Freeform 443"/>
              <p:cNvSpPr>
                <a:spLocks/>
              </p:cNvSpPr>
              <p:nvPr/>
            </p:nvSpPr>
            <p:spPr bwMode="auto">
              <a:xfrm>
                <a:off x="4232276" y="2263776"/>
                <a:ext cx="84138" cy="103188"/>
              </a:xfrm>
              <a:custGeom>
                <a:avLst/>
                <a:gdLst/>
                <a:ahLst/>
                <a:cxnLst>
                  <a:cxn ang="0">
                    <a:pos x="49" y="41"/>
                  </a:cxn>
                  <a:cxn ang="0">
                    <a:pos x="5" y="0"/>
                  </a:cxn>
                  <a:cxn ang="0">
                    <a:pos x="0" y="5"/>
                  </a:cxn>
                  <a:cxn ang="0">
                    <a:pos x="46" y="59"/>
                  </a:cxn>
                  <a:cxn ang="0">
                    <a:pos x="49" y="41"/>
                  </a:cxn>
                </a:cxnLst>
                <a:rect l="0" t="0" r="r" b="b"/>
                <a:pathLst>
                  <a:path w="49" h="59">
                    <a:moveTo>
                      <a:pt x="49" y="41"/>
                    </a:moveTo>
                    <a:cubicBezTo>
                      <a:pt x="49" y="41"/>
                      <a:pt x="18" y="26"/>
                      <a:pt x="5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4" y="41"/>
                      <a:pt x="46" y="59"/>
                    </a:cubicBezTo>
                    <a:cubicBezTo>
                      <a:pt x="49" y="41"/>
                      <a:pt x="49" y="41"/>
                      <a:pt x="49" y="41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5" name="Freeform 444"/>
              <p:cNvSpPr>
                <a:spLocks/>
              </p:cNvSpPr>
              <p:nvPr/>
            </p:nvSpPr>
            <p:spPr bwMode="auto">
              <a:xfrm>
                <a:off x="4297363" y="2144713"/>
                <a:ext cx="52388" cy="95250"/>
              </a:xfrm>
              <a:custGeom>
                <a:avLst/>
                <a:gdLst/>
                <a:ahLst/>
                <a:cxnLst>
                  <a:cxn ang="0">
                    <a:pos x="1" y="29"/>
                  </a:cxn>
                  <a:cxn ang="0">
                    <a:pos x="13" y="0"/>
                  </a:cxn>
                  <a:cxn ang="0">
                    <a:pos x="29" y="27"/>
                  </a:cxn>
                  <a:cxn ang="0">
                    <a:pos x="17" y="55"/>
                  </a:cxn>
                  <a:cxn ang="0">
                    <a:pos x="1" y="29"/>
                  </a:cxn>
                </a:cxnLst>
                <a:rect l="0" t="0" r="r" b="b"/>
                <a:pathLst>
                  <a:path w="30" h="55">
                    <a:moveTo>
                      <a:pt x="1" y="29"/>
                    </a:moveTo>
                    <a:cubicBezTo>
                      <a:pt x="0" y="14"/>
                      <a:pt x="13" y="0"/>
                      <a:pt x="13" y="0"/>
                    </a:cubicBezTo>
                    <a:cubicBezTo>
                      <a:pt x="13" y="0"/>
                      <a:pt x="28" y="12"/>
                      <a:pt x="29" y="27"/>
                    </a:cubicBezTo>
                    <a:cubicBezTo>
                      <a:pt x="30" y="42"/>
                      <a:pt x="17" y="55"/>
                      <a:pt x="17" y="55"/>
                    </a:cubicBezTo>
                    <a:cubicBezTo>
                      <a:pt x="17" y="55"/>
                      <a:pt x="2" y="44"/>
                      <a:pt x="1" y="29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6" name="Freeform 445"/>
              <p:cNvSpPr>
                <a:spLocks/>
              </p:cNvSpPr>
              <p:nvPr/>
            </p:nvSpPr>
            <p:spPr bwMode="auto">
              <a:xfrm>
                <a:off x="4359276" y="2351088"/>
                <a:ext cx="57150" cy="55563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2"/>
                  </a:cxn>
                  <a:cxn ang="0">
                    <a:pos x="24" y="8"/>
                  </a:cxn>
                  <a:cxn ang="0">
                    <a:pos x="33" y="30"/>
                  </a:cxn>
                  <a:cxn ang="0">
                    <a:pos x="9" y="24"/>
                  </a:cxn>
                </a:cxnLst>
                <a:rect l="0" t="0" r="r" b="b"/>
                <a:pathLst>
                  <a:path w="33" h="32">
                    <a:moveTo>
                      <a:pt x="9" y="24"/>
                    </a:moveTo>
                    <a:cubicBezTo>
                      <a:pt x="1" y="17"/>
                      <a:pt x="0" y="2"/>
                      <a:pt x="0" y="2"/>
                    </a:cubicBezTo>
                    <a:cubicBezTo>
                      <a:pt x="0" y="2"/>
                      <a:pt x="15" y="0"/>
                      <a:pt x="24" y="8"/>
                    </a:cubicBezTo>
                    <a:cubicBezTo>
                      <a:pt x="32" y="16"/>
                      <a:pt x="33" y="30"/>
                      <a:pt x="33" y="30"/>
                    </a:cubicBezTo>
                    <a:cubicBezTo>
                      <a:pt x="33" y="30"/>
                      <a:pt x="18" y="32"/>
                      <a:pt x="9" y="24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7" name="Freeform 446"/>
              <p:cNvSpPr>
                <a:spLocks/>
              </p:cNvSpPr>
              <p:nvPr/>
            </p:nvSpPr>
            <p:spPr bwMode="auto">
              <a:xfrm>
                <a:off x="4143376" y="2193926"/>
                <a:ext cx="55563" cy="53975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2"/>
                  </a:cxn>
                  <a:cxn ang="0">
                    <a:pos x="23" y="7"/>
                  </a:cxn>
                  <a:cxn ang="0">
                    <a:pos x="32" y="29"/>
                  </a:cxn>
                  <a:cxn ang="0">
                    <a:pos x="9" y="24"/>
                  </a:cxn>
                </a:cxnLst>
                <a:rect l="0" t="0" r="r" b="b"/>
                <a:pathLst>
                  <a:path w="32" h="31">
                    <a:moveTo>
                      <a:pt x="9" y="24"/>
                    </a:moveTo>
                    <a:cubicBezTo>
                      <a:pt x="0" y="16"/>
                      <a:pt x="0" y="2"/>
                      <a:pt x="0" y="2"/>
                    </a:cubicBezTo>
                    <a:cubicBezTo>
                      <a:pt x="0" y="2"/>
                      <a:pt x="14" y="0"/>
                      <a:pt x="23" y="7"/>
                    </a:cubicBezTo>
                    <a:cubicBezTo>
                      <a:pt x="32" y="15"/>
                      <a:pt x="32" y="29"/>
                      <a:pt x="32" y="29"/>
                    </a:cubicBezTo>
                    <a:cubicBezTo>
                      <a:pt x="32" y="29"/>
                      <a:pt x="18" y="31"/>
                      <a:pt x="9" y="24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8" name="Freeform 447"/>
              <p:cNvSpPr>
                <a:spLocks/>
              </p:cNvSpPr>
              <p:nvPr/>
            </p:nvSpPr>
            <p:spPr bwMode="auto">
              <a:xfrm>
                <a:off x="4352926" y="2154238"/>
                <a:ext cx="52388" cy="66675"/>
              </a:xfrm>
              <a:custGeom>
                <a:avLst/>
                <a:gdLst/>
                <a:ahLst/>
                <a:cxnLst>
                  <a:cxn ang="0">
                    <a:pos x="25" y="24"/>
                  </a:cxn>
                  <a:cxn ang="0">
                    <a:pos x="6" y="38"/>
                  </a:cxn>
                  <a:cxn ang="0">
                    <a:pos x="5" y="14"/>
                  </a:cxn>
                  <a:cxn ang="0">
                    <a:pos x="25" y="0"/>
                  </a:cxn>
                  <a:cxn ang="0">
                    <a:pos x="25" y="24"/>
                  </a:cxn>
                </a:cxnLst>
                <a:rect l="0" t="0" r="r" b="b"/>
                <a:pathLst>
                  <a:path w="30" h="38">
                    <a:moveTo>
                      <a:pt x="25" y="24"/>
                    </a:moveTo>
                    <a:cubicBezTo>
                      <a:pt x="20" y="34"/>
                      <a:pt x="6" y="38"/>
                      <a:pt x="6" y="38"/>
                    </a:cubicBezTo>
                    <a:cubicBezTo>
                      <a:pt x="6" y="38"/>
                      <a:pt x="0" y="24"/>
                      <a:pt x="5" y="14"/>
                    </a:cubicBezTo>
                    <a:cubicBezTo>
                      <a:pt x="11" y="3"/>
                      <a:pt x="25" y="0"/>
                      <a:pt x="25" y="0"/>
                    </a:cubicBezTo>
                    <a:cubicBezTo>
                      <a:pt x="25" y="0"/>
                      <a:pt x="30" y="13"/>
                      <a:pt x="25" y="24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9" name="Freeform 448"/>
              <p:cNvSpPr>
                <a:spLocks noEditPoints="1"/>
              </p:cNvSpPr>
              <p:nvPr/>
            </p:nvSpPr>
            <p:spPr bwMode="auto">
              <a:xfrm>
                <a:off x="4359276" y="2270126"/>
                <a:ext cx="166688" cy="96838"/>
              </a:xfrm>
              <a:custGeom>
                <a:avLst/>
                <a:gdLst/>
                <a:ahLst/>
                <a:cxnLst>
                  <a:cxn ang="0">
                    <a:pos x="46" y="3"/>
                  </a:cxn>
                  <a:cxn ang="0">
                    <a:pos x="0" y="32"/>
                  </a:cxn>
                  <a:cxn ang="0">
                    <a:pos x="51" y="52"/>
                  </a:cxn>
                  <a:cxn ang="0">
                    <a:pos x="96" y="23"/>
                  </a:cxn>
                  <a:cxn ang="0">
                    <a:pos x="46" y="3"/>
                  </a:cxn>
                  <a:cxn ang="0">
                    <a:pos x="44" y="32"/>
                  </a:cxn>
                  <a:cxn ang="0">
                    <a:pos x="45" y="37"/>
                  </a:cxn>
                  <a:cxn ang="0">
                    <a:pos x="41" y="38"/>
                  </a:cxn>
                  <a:cxn ang="0">
                    <a:pos x="40" y="32"/>
                  </a:cxn>
                  <a:cxn ang="0">
                    <a:pos x="38" y="32"/>
                  </a:cxn>
                  <a:cxn ang="0">
                    <a:pos x="39" y="38"/>
                  </a:cxn>
                  <a:cxn ang="0">
                    <a:pos x="35" y="39"/>
                  </a:cxn>
                  <a:cxn ang="0">
                    <a:pos x="34" y="33"/>
                  </a:cxn>
                  <a:cxn ang="0">
                    <a:pos x="31" y="33"/>
                  </a:cxn>
                  <a:cxn ang="0">
                    <a:pos x="30" y="26"/>
                  </a:cxn>
                  <a:cxn ang="0">
                    <a:pos x="33" y="26"/>
                  </a:cxn>
                  <a:cxn ang="0">
                    <a:pos x="32" y="20"/>
                  </a:cxn>
                  <a:cxn ang="0">
                    <a:pos x="37" y="20"/>
                  </a:cxn>
                  <a:cxn ang="0">
                    <a:pos x="37" y="25"/>
                  </a:cxn>
                  <a:cxn ang="0">
                    <a:pos x="39" y="25"/>
                  </a:cxn>
                  <a:cxn ang="0">
                    <a:pos x="38" y="20"/>
                  </a:cxn>
                  <a:cxn ang="0">
                    <a:pos x="43" y="19"/>
                  </a:cxn>
                  <a:cxn ang="0">
                    <a:pos x="43" y="24"/>
                  </a:cxn>
                  <a:cxn ang="0">
                    <a:pos x="60" y="12"/>
                  </a:cxn>
                  <a:cxn ang="0">
                    <a:pos x="61" y="20"/>
                  </a:cxn>
                  <a:cxn ang="0">
                    <a:pos x="54" y="24"/>
                  </a:cxn>
                  <a:cxn ang="0">
                    <a:pos x="49" y="28"/>
                  </a:cxn>
                  <a:cxn ang="0">
                    <a:pos x="49" y="28"/>
                  </a:cxn>
                  <a:cxn ang="0">
                    <a:pos x="55" y="29"/>
                  </a:cxn>
                  <a:cxn ang="0">
                    <a:pos x="63" y="32"/>
                  </a:cxn>
                  <a:cxn ang="0">
                    <a:pos x="64" y="40"/>
                  </a:cxn>
                  <a:cxn ang="0">
                    <a:pos x="44" y="32"/>
                  </a:cxn>
                </a:cxnLst>
                <a:rect l="0" t="0" r="r" b="b"/>
                <a:pathLst>
                  <a:path w="96" h="55">
                    <a:moveTo>
                      <a:pt x="46" y="3"/>
                    </a:moveTo>
                    <a:cubicBezTo>
                      <a:pt x="19" y="6"/>
                      <a:pt x="0" y="32"/>
                      <a:pt x="0" y="32"/>
                    </a:cubicBezTo>
                    <a:cubicBezTo>
                      <a:pt x="0" y="32"/>
                      <a:pt x="24" y="55"/>
                      <a:pt x="51" y="52"/>
                    </a:cubicBezTo>
                    <a:cubicBezTo>
                      <a:pt x="77" y="49"/>
                      <a:pt x="96" y="23"/>
                      <a:pt x="96" y="23"/>
                    </a:cubicBezTo>
                    <a:cubicBezTo>
                      <a:pt x="96" y="23"/>
                      <a:pt x="72" y="0"/>
                      <a:pt x="46" y="3"/>
                    </a:cubicBezTo>
                    <a:moveTo>
                      <a:pt x="44" y="32"/>
                    </a:moveTo>
                    <a:cubicBezTo>
                      <a:pt x="45" y="37"/>
                      <a:pt x="45" y="37"/>
                      <a:pt x="45" y="37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2" y="26"/>
                      <a:pt x="51" y="27"/>
                      <a:pt x="49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51" y="28"/>
                      <a:pt x="53" y="29"/>
                      <a:pt x="55" y="29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44" y="32"/>
                      <a:pt x="44" y="32"/>
                      <a:pt x="44" y="32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90" name="Freeform 449"/>
              <p:cNvSpPr>
                <a:spLocks noEditPoints="1"/>
              </p:cNvSpPr>
              <p:nvPr/>
            </p:nvSpPr>
            <p:spPr bwMode="auto">
              <a:xfrm>
                <a:off x="4113213" y="2247901"/>
                <a:ext cx="114300" cy="74613"/>
              </a:xfrm>
              <a:custGeom>
                <a:avLst/>
                <a:gdLst/>
                <a:ahLst/>
                <a:cxnLst>
                  <a:cxn ang="0">
                    <a:pos x="37" y="5"/>
                  </a:cxn>
                  <a:cxn ang="0">
                    <a:pos x="0" y="13"/>
                  </a:cxn>
                  <a:cxn ang="0">
                    <a:pos x="29" y="39"/>
                  </a:cxn>
                  <a:cxn ang="0">
                    <a:pos x="66" y="30"/>
                  </a:cxn>
                  <a:cxn ang="0">
                    <a:pos x="37" y="5"/>
                  </a:cxn>
                  <a:cxn ang="0">
                    <a:pos x="46" y="20"/>
                  </a:cxn>
                  <a:cxn ang="0">
                    <a:pos x="36" y="27"/>
                  </a:cxn>
                  <a:cxn ang="0">
                    <a:pos x="36" y="30"/>
                  </a:cxn>
                  <a:cxn ang="0">
                    <a:pos x="33" y="30"/>
                  </a:cxn>
                  <a:cxn ang="0">
                    <a:pos x="34" y="27"/>
                  </a:cxn>
                  <a:cxn ang="0">
                    <a:pos x="33" y="27"/>
                  </a:cxn>
                  <a:cxn ang="0">
                    <a:pos x="32" y="27"/>
                  </a:cxn>
                  <a:cxn ang="0">
                    <a:pos x="31" y="29"/>
                  </a:cxn>
                  <a:cxn ang="0">
                    <a:pos x="29" y="29"/>
                  </a:cxn>
                  <a:cxn ang="0">
                    <a:pos x="29" y="26"/>
                  </a:cxn>
                  <a:cxn ang="0">
                    <a:pos x="23" y="15"/>
                  </a:cxn>
                  <a:cxn ang="0">
                    <a:pos x="24" y="12"/>
                  </a:cxn>
                  <a:cxn ang="0">
                    <a:pos x="28" y="13"/>
                  </a:cxn>
                  <a:cxn ang="0">
                    <a:pos x="27" y="15"/>
                  </a:cxn>
                  <a:cxn ang="0">
                    <a:pos x="30" y="21"/>
                  </a:cxn>
                  <a:cxn ang="0">
                    <a:pos x="32" y="13"/>
                  </a:cxn>
                  <a:cxn ang="0">
                    <a:pos x="34" y="14"/>
                  </a:cxn>
                  <a:cxn ang="0">
                    <a:pos x="33" y="22"/>
                  </a:cxn>
                  <a:cxn ang="0">
                    <a:pos x="34" y="23"/>
                  </a:cxn>
                  <a:cxn ang="0">
                    <a:pos x="34" y="23"/>
                  </a:cxn>
                  <a:cxn ang="0">
                    <a:pos x="36" y="14"/>
                  </a:cxn>
                  <a:cxn ang="0">
                    <a:pos x="39" y="15"/>
                  </a:cxn>
                  <a:cxn ang="0">
                    <a:pos x="37" y="23"/>
                  </a:cxn>
                  <a:cxn ang="0">
                    <a:pos x="42" y="18"/>
                  </a:cxn>
                  <a:cxn ang="0">
                    <a:pos x="42" y="16"/>
                  </a:cxn>
                  <a:cxn ang="0">
                    <a:pos x="47" y="16"/>
                  </a:cxn>
                  <a:cxn ang="0">
                    <a:pos x="46" y="20"/>
                  </a:cxn>
                </a:cxnLst>
                <a:rect l="0" t="0" r="r" b="b"/>
                <a:pathLst>
                  <a:path w="66" h="43">
                    <a:moveTo>
                      <a:pt x="37" y="5"/>
                    </a:moveTo>
                    <a:cubicBezTo>
                      <a:pt x="19" y="0"/>
                      <a:pt x="0" y="13"/>
                      <a:pt x="0" y="13"/>
                    </a:cubicBezTo>
                    <a:cubicBezTo>
                      <a:pt x="0" y="13"/>
                      <a:pt x="11" y="34"/>
                      <a:pt x="29" y="39"/>
                    </a:cubicBezTo>
                    <a:cubicBezTo>
                      <a:pt x="47" y="43"/>
                      <a:pt x="66" y="30"/>
                      <a:pt x="66" y="30"/>
                    </a:cubicBezTo>
                    <a:cubicBezTo>
                      <a:pt x="66" y="30"/>
                      <a:pt x="56" y="9"/>
                      <a:pt x="37" y="5"/>
                    </a:cubicBezTo>
                    <a:moveTo>
                      <a:pt x="46" y="20"/>
                    </a:moveTo>
                    <a:cubicBezTo>
                      <a:pt x="45" y="25"/>
                      <a:pt x="41" y="27"/>
                      <a:pt x="36" y="2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2" y="27"/>
                      <a:pt x="32" y="27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4" y="23"/>
                      <a:pt x="22" y="19"/>
                      <a:pt x="23" y="15"/>
                    </a:cubicBezTo>
                    <a:cubicBezTo>
                      <a:pt x="23" y="13"/>
                      <a:pt x="23" y="13"/>
                      <a:pt x="24" y="1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7" y="14"/>
                      <a:pt x="27" y="15"/>
                    </a:cubicBezTo>
                    <a:cubicBezTo>
                      <a:pt x="27" y="18"/>
                      <a:pt x="28" y="20"/>
                      <a:pt x="30" y="21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0" y="22"/>
                      <a:pt x="42" y="21"/>
                      <a:pt x="42" y="18"/>
                    </a:cubicBezTo>
                    <a:cubicBezTo>
                      <a:pt x="42" y="17"/>
                      <a:pt x="42" y="16"/>
                      <a:pt x="42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7"/>
                      <a:pt x="47" y="18"/>
                      <a:pt x="46" y="20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91" name="Freeform 450"/>
              <p:cNvSpPr>
                <a:spLocks noEditPoints="1"/>
              </p:cNvSpPr>
              <p:nvPr/>
            </p:nvSpPr>
            <p:spPr bwMode="auto">
              <a:xfrm>
                <a:off x="4183063" y="2125663"/>
                <a:ext cx="123825" cy="136525"/>
              </a:xfrm>
              <a:custGeom>
                <a:avLst/>
                <a:gdLst/>
                <a:ahLst/>
                <a:cxnLst>
                  <a:cxn ang="0">
                    <a:pos x="56" y="26"/>
                  </a:cxn>
                  <a:cxn ang="0">
                    <a:pos x="8" y="0"/>
                  </a:cxn>
                  <a:cxn ang="0">
                    <a:pos x="15" y="54"/>
                  </a:cxn>
                  <a:cxn ang="0">
                    <a:pos x="62" y="79"/>
                  </a:cxn>
                  <a:cxn ang="0">
                    <a:pos x="56" y="26"/>
                  </a:cxn>
                  <a:cxn ang="0">
                    <a:pos x="50" y="54"/>
                  </a:cxn>
                  <a:cxn ang="0">
                    <a:pos x="46" y="57"/>
                  </a:cxn>
                  <a:cxn ang="0">
                    <a:pos x="43" y="53"/>
                  </a:cxn>
                  <a:cxn ang="0">
                    <a:pos x="35" y="56"/>
                  </a:cxn>
                  <a:cxn ang="0">
                    <a:pos x="33" y="50"/>
                  </a:cxn>
                  <a:cxn ang="0">
                    <a:pos x="41" y="47"/>
                  </a:cxn>
                  <a:cxn ang="0">
                    <a:pos x="43" y="42"/>
                  </a:cxn>
                  <a:cxn ang="0">
                    <a:pos x="36" y="41"/>
                  </a:cxn>
                  <a:cxn ang="0">
                    <a:pos x="23" y="39"/>
                  </a:cxn>
                  <a:cxn ang="0">
                    <a:pos x="25" y="26"/>
                  </a:cxn>
                  <a:cxn ang="0">
                    <a:pos x="22" y="22"/>
                  </a:cxn>
                  <a:cxn ang="0">
                    <a:pos x="26" y="20"/>
                  </a:cxn>
                  <a:cxn ang="0">
                    <a:pos x="29" y="23"/>
                  </a:cxn>
                  <a:cxn ang="0">
                    <a:pos x="36" y="20"/>
                  </a:cxn>
                  <a:cxn ang="0">
                    <a:pos x="38" y="26"/>
                  </a:cxn>
                  <a:cxn ang="0">
                    <a:pos x="31" y="29"/>
                  </a:cxn>
                  <a:cxn ang="0">
                    <a:pos x="29" y="34"/>
                  </a:cxn>
                  <a:cxn ang="0">
                    <a:pos x="37" y="34"/>
                  </a:cxn>
                  <a:cxn ang="0">
                    <a:pos x="49" y="37"/>
                  </a:cxn>
                  <a:cxn ang="0">
                    <a:pos x="47" y="50"/>
                  </a:cxn>
                  <a:cxn ang="0">
                    <a:pos x="50" y="54"/>
                  </a:cxn>
                </a:cxnLst>
                <a:rect l="0" t="0" r="r" b="b"/>
                <a:pathLst>
                  <a:path w="71" h="79">
                    <a:moveTo>
                      <a:pt x="56" y="26"/>
                    </a:moveTo>
                    <a:cubicBezTo>
                      <a:pt x="41" y="4"/>
                      <a:pt x="8" y="0"/>
                      <a:pt x="8" y="0"/>
                    </a:cubicBezTo>
                    <a:cubicBezTo>
                      <a:pt x="8" y="0"/>
                      <a:pt x="0" y="32"/>
                      <a:pt x="15" y="54"/>
                    </a:cubicBezTo>
                    <a:cubicBezTo>
                      <a:pt x="30" y="76"/>
                      <a:pt x="62" y="79"/>
                      <a:pt x="62" y="79"/>
                    </a:cubicBezTo>
                    <a:cubicBezTo>
                      <a:pt x="62" y="79"/>
                      <a:pt x="71" y="48"/>
                      <a:pt x="56" y="26"/>
                    </a:cubicBezTo>
                    <a:moveTo>
                      <a:pt x="50" y="54"/>
                    </a:moveTo>
                    <a:cubicBezTo>
                      <a:pt x="46" y="57"/>
                      <a:pt x="46" y="57"/>
                      <a:pt x="46" y="57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4"/>
                      <a:pt x="37" y="56"/>
                      <a:pt x="35" y="56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5" y="50"/>
                      <a:pt x="38" y="49"/>
                      <a:pt x="41" y="47"/>
                    </a:cubicBezTo>
                    <a:cubicBezTo>
                      <a:pt x="43" y="45"/>
                      <a:pt x="44" y="43"/>
                      <a:pt x="43" y="42"/>
                    </a:cubicBezTo>
                    <a:cubicBezTo>
                      <a:pt x="42" y="40"/>
                      <a:pt x="40" y="40"/>
                      <a:pt x="36" y="41"/>
                    </a:cubicBezTo>
                    <a:cubicBezTo>
                      <a:pt x="31" y="43"/>
                      <a:pt x="26" y="43"/>
                      <a:pt x="23" y="39"/>
                    </a:cubicBezTo>
                    <a:cubicBezTo>
                      <a:pt x="21" y="35"/>
                      <a:pt x="21" y="30"/>
                      <a:pt x="25" y="26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2" y="21"/>
                      <a:pt x="34" y="21"/>
                      <a:pt x="36" y="2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7" y="26"/>
                      <a:pt x="34" y="27"/>
                      <a:pt x="31" y="29"/>
                    </a:cubicBezTo>
                    <a:cubicBezTo>
                      <a:pt x="28" y="31"/>
                      <a:pt x="28" y="32"/>
                      <a:pt x="29" y="34"/>
                    </a:cubicBezTo>
                    <a:cubicBezTo>
                      <a:pt x="30" y="35"/>
                      <a:pt x="32" y="35"/>
                      <a:pt x="37" y="34"/>
                    </a:cubicBezTo>
                    <a:cubicBezTo>
                      <a:pt x="43" y="32"/>
                      <a:pt x="46" y="33"/>
                      <a:pt x="49" y="37"/>
                    </a:cubicBezTo>
                    <a:cubicBezTo>
                      <a:pt x="52" y="40"/>
                      <a:pt x="51" y="45"/>
                      <a:pt x="47" y="50"/>
                    </a:cubicBezTo>
                    <a:cubicBezTo>
                      <a:pt x="50" y="54"/>
                      <a:pt x="50" y="54"/>
                      <a:pt x="50" y="54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92" name="Freeform 451"/>
              <p:cNvSpPr>
                <a:spLocks noEditPoints="1"/>
              </p:cNvSpPr>
              <p:nvPr/>
            </p:nvSpPr>
            <p:spPr bwMode="auto">
              <a:xfrm>
                <a:off x="4371976" y="2193926"/>
                <a:ext cx="95250" cy="90488"/>
              </a:xfrm>
              <a:custGeom>
                <a:avLst/>
                <a:gdLst/>
                <a:ahLst/>
                <a:cxnLst>
                  <a:cxn ang="0">
                    <a:pos x="17" y="11"/>
                  </a:cxn>
                  <a:cxn ang="0">
                    <a:pos x="0" y="47"/>
                  </a:cxn>
                  <a:cxn ang="0">
                    <a:pos x="38" y="40"/>
                  </a:cxn>
                  <a:cxn ang="0">
                    <a:pos x="55" y="5"/>
                  </a:cxn>
                  <a:cxn ang="0">
                    <a:pos x="17" y="11"/>
                  </a:cxn>
                  <a:cxn ang="0">
                    <a:pos x="36" y="26"/>
                  </a:cxn>
                  <a:cxn ang="0">
                    <a:pos x="33" y="21"/>
                  </a:cxn>
                  <a:cxn ang="0">
                    <a:pos x="30" y="20"/>
                  </a:cxn>
                  <a:cxn ang="0">
                    <a:pos x="31" y="26"/>
                  </a:cxn>
                  <a:cxn ang="0">
                    <a:pos x="30" y="35"/>
                  </a:cxn>
                  <a:cxn ang="0">
                    <a:pos x="21" y="35"/>
                  </a:cxn>
                  <a:cxn ang="0">
                    <a:pos x="18" y="38"/>
                  </a:cxn>
                  <a:cxn ang="0">
                    <a:pos x="15" y="36"/>
                  </a:cxn>
                  <a:cxn ang="0">
                    <a:pos x="18" y="33"/>
                  </a:cxn>
                  <a:cxn ang="0">
                    <a:pos x="14" y="28"/>
                  </a:cxn>
                  <a:cxn ang="0">
                    <a:pos x="18" y="25"/>
                  </a:cxn>
                  <a:cxn ang="0">
                    <a:pos x="22" y="31"/>
                  </a:cxn>
                  <a:cxn ang="0">
                    <a:pos x="26" y="32"/>
                  </a:cxn>
                  <a:cxn ang="0">
                    <a:pos x="25" y="26"/>
                  </a:cxn>
                  <a:cxn ang="0">
                    <a:pos x="25" y="17"/>
                  </a:cxn>
                  <a:cxn ang="0">
                    <a:pos x="34" y="17"/>
                  </a:cxn>
                  <a:cxn ang="0">
                    <a:pos x="37" y="14"/>
                  </a:cxn>
                  <a:cxn ang="0">
                    <a:pos x="39" y="17"/>
                  </a:cxn>
                  <a:cxn ang="0">
                    <a:pos x="37" y="19"/>
                  </a:cxn>
                  <a:cxn ang="0">
                    <a:pos x="40" y="24"/>
                  </a:cxn>
                  <a:cxn ang="0">
                    <a:pos x="36" y="26"/>
                  </a:cxn>
                </a:cxnLst>
                <a:rect l="0" t="0" r="r" b="b"/>
                <a:pathLst>
                  <a:path w="55" h="52">
                    <a:moveTo>
                      <a:pt x="17" y="11"/>
                    </a:moveTo>
                    <a:cubicBezTo>
                      <a:pt x="2" y="23"/>
                      <a:pt x="0" y="47"/>
                      <a:pt x="0" y="47"/>
                    </a:cubicBezTo>
                    <a:cubicBezTo>
                      <a:pt x="0" y="47"/>
                      <a:pt x="23" y="52"/>
                      <a:pt x="38" y="40"/>
                    </a:cubicBezTo>
                    <a:cubicBezTo>
                      <a:pt x="54" y="28"/>
                      <a:pt x="55" y="5"/>
                      <a:pt x="55" y="5"/>
                    </a:cubicBezTo>
                    <a:cubicBezTo>
                      <a:pt x="55" y="5"/>
                      <a:pt x="32" y="0"/>
                      <a:pt x="17" y="11"/>
                    </a:cubicBezTo>
                    <a:moveTo>
                      <a:pt x="36" y="26"/>
                    </a:moveTo>
                    <a:cubicBezTo>
                      <a:pt x="36" y="25"/>
                      <a:pt x="35" y="23"/>
                      <a:pt x="33" y="21"/>
                    </a:cubicBezTo>
                    <a:cubicBezTo>
                      <a:pt x="32" y="20"/>
                      <a:pt x="30" y="20"/>
                      <a:pt x="30" y="20"/>
                    </a:cubicBezTo>
                    <a:cubicBezTo>
                      <a:pt x="29" y="21"/>
                      <a:pt x="29" y="23"/>
                      <a:pt x="31" y="26"/>
                    </a:cubicBezTo>
                    <a:cubicBezTo>
                      <a:pt x="33" y="30"/>
                      <a:pt x="32" y="33"/>
                      <a:pt x="30" y="35"/>
                    </a:cubicBezTo>
                    <a:cubicBezTo>
                      <a:pt x="28" y="38"/>
                      <a:pt x="24" y="38"/>
                      <a:pt x="21" y="35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6" y="31"/>
                      <a:pt x="15" y="29"/>
                      <a:pt x="14" y="2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7"/>
                      <a:pt x="20" y="29"/>
                      <a:pt x="22" y="31"/>
                    </a:cubicBezTo>
                    <a:cubicBezTo>
                      <a:pt x="23" y="32"/>
                      <a:pt x="25" y="33"/>
                      <a:pt x="26" y="32"/>
                    </a:cubicBezTo>
                    <a:cubicBezTo>
                      <a:pt x="27" y="31"/>
                      <a:pt x="26" y="29"/>
                      <a:pt x="25" y="26"/>
                    </a:cubicBezTo>
                    <a:cubicBezTo>
                      <a:pt x="23" y="23"/>
                      <a:pt x="23" y="20"/>
                      <a:pt x="25" y="17"/>
                    </a:cubicBezTo>
                    <a:cubicBezTo>
                      <a:pt x="27" y="15"/>
                      <a:pt x="31" y="14"/>
                      <a:pt x="34" y="17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9" y="21"/>
                      <a:pt x="40" y="22"/>
                      <a:pt x="40" y="24"/>
                    </a:cubicBezTo>
                    <a:cubicBezTo>
                      <a:pt x="36" y="26"/>
                      <a:pt x="36" y="26"/>
                      <a:pt x="36" y="26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93" name="Freeform 452"/>
              <p:cNvSpPr>
                <a:spLocks noEditPoints="1"/>
              </p:cNvSpPr>
              <p:nvPr/>
            </p:nvSpPr>
            <p:spPr bwMode="auto">
              <a:xfrm>
                <a:off x="4132263" y="2324101"/>
                <a:ext cx="133350" cy="85725"/>
              </a:xfrm>
              <a:custGeom>
                <a:avLst/>
                <a:gdLst/>
                <a:ahLst/>
                <a:cxnLst>
                  <a:cxn ang="0">
                    <a:pos x="34" y="5"/>
                  </a:cxn>
                  <a:cxn ang="0">
                    <a:pos x="0" y="33"/>
                  </a:cxn>
                  <a:cxn ang="0">
                    <a:pos x="43" y="44"/>
                  </a:cxn>
                  <a:cxn ang="0">
                    <a:pos x="77" y="16"/>
                  </a:cxn>
                  <a:cxn ang="0">
                    <a:pos x="34" y="5"/>
                  </a:cxn>
                  <a:cxn ang="0">
                    <a:pos x="52" y="30"/>
                  </a:cxn>
                  <a:cxn ang="0">
                    <a:pos x="47" y="31"/>
                  </a:cxn>
                  <a:cxn ang="0">
                    <a:pos x="46" y="23"/>
                  </a:cxn>
                  <a:cxn ang="0">
                    <a:pos x="42" y="20"/>
                  </a:cxn>
                  <a:cxn ang="0">
                    <a:pos x="40" y="26"/>
                  </a:cxn>
                  <a:cxn ang="0">
                    <a:pos x="35" y="36"/>
                  </a:cxn>
                  <a:cxn ang="0">
                    <a:pos x="25" y="32"/>
                  </a:cxn>
                  <a:cxn ang="0">
                    <a:pos x="21" y="33"/>
                  </a:cxn>
                  <a:cxn ang="0">
                    <a:pos x="19" y="29"/>
                  </a:cxn>
                  <a:cxn ang="0">
                    <a:pos x="23" y="28"/>
                  </a:cxn>
                  <a:cxn ang="0">
                    <a:pos x="22" y="21"/>
                  </a:cxn>
                  <a:cxn ang="0">
                    <a:pos x="28" y="21"/>
                  </a:cxn>
                  <a:cxn ang="0">
                    <a:pos x="28" y="27"/>
                  </a:cxn>
                  <a:cxn ang="0">
                    <a:pos x="32" y="30"/>
                  </a:cxn>
                  <a:cxn ang="0">
                    <a:pos x="34" y="24"/>
                  </a:cxn>
                  <a:cxn ang="0">
                    <a:pos x="39" y="14"/>
                  </a:cxn>
                  <a:cxn ang="0">
                    <a:pos x="50" y="18"/>
                  </a:cxn>
                  <a:cxn ang="0">
                    <a:pos x="54" y="17"/>
                  </a:cxn>
                  <a:cxn ang="0">
                    <a:pos x="56" y="21"/>
                  </a:cxn>
                  <a:cxn ang="0">
                    <a:pos x="52" y="22"/>
                  </a:cxn>
                  <a:cxn ang="0">
                    <a:pos x="52" y="30"/>
                  </a:cxn>
                </a:cxnLst>
                <a:rect l="0" t="0" r="r" b="b"/>
                <a:pathLst>
                  <a:path w="77" h="49">
                    <a:moveTo>
                      <a:pt x="34" y="5"/>
                    </a:moveTo>
                    <a:cubicBezTo>
                      <a:pt x="13" y="10"/>
                      <a:pt x="0" y="33"/>
                      <a:pt x="0" y="33"/>
                    </a:cubicBezTo>
                    <a:cubicBezTo>
                      <a:pt x="0" y="33"/>
                      <a:pt x="22" y="49"/>
                      <a:pt x="43" y="44"/>
                    </a:cubicBezTo>
                    <a:cubicBezTo>
                      <a:pt x="64" y="39"/>
                      <a:pt x="77" y="16"/>
                      <a:pt x="77" y="16"/>
                    </a:cubicBezTo>
                    <a:cubicBezTo>
                      <a:pt x="77" y="16"/>
                      <a:pt x="55" y="0"/>
                      <a:pt x="34" y="5"/>
                    </a:cubicBezTo>
                    <a:moveTo>
                      <a:pt x="52" y="30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29"/>
                      <a:pt x="47" y="26"/>
                      <a:pt x="46" y="23"/>
                    </a:cubicBezTo>
                    <a:cubicBezTo>
                      <a:pt x="45" y="21"/>
                      <a:pt x="44" y="19"/>
                      <a:pt x="42" y="20"/>
                    </a:cubicBezTo>
                    <a:cubicBezTo>
                      <a:pt x="41" y="21"/>
                      <a:pt x="40" y="22"/>
                      <a:pt x="40" y="26"/>
                    </a:cubicBezTo>
                    <a:cubicBezTo>
                      <a:pt x="40" y="31"/>
                      <a:pt x="39" y="35"/>
                      <a:pt x="35" y="36"/>
                    </a:cubicBezTo>
                    <a:cubicBezTo>
                      <a:pt x="31" y="38"/>
                      <a:pt x="28" y="36"/>
                      <a:pt x="25" y="3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5"/>
                      <a:pt x="22" y="23"/>
                      <a:pt x="22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2"/>
                      <a:pt x="27" y="24"/>
                      <a:pt x="28" y="27"/>
                    </a:cubicBezTo>
                    <a:cubicBezTo>
                      <a:pt x="29" y="30"/>
                      <a:pt x="31" y="30"/>
                      <a:pt x="32" y="30"/>
                    </a:cubicBezTo>
                    <a:cubicBezTo>
                      <a:pt x="33" y="29"/>
                      <a:pt x="34" y="28"/>
                      <a:pt x="34" y="24"/>
                    </a:cubicBezTo>
                    <a:cubicBezTo>
                      <a:pt x="34" y="18"/>
                      <a:pt x="35" y="15"/>
                      <a:pt x="39" y="14"/>
                    </a:cubicBezTo>
                    <a:cubicBezTo>
                      <a:pt x="43" y="12"/>
                      <a:pt x="47" y="14"/>
                      <a:pt x="50" y="18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3" y="25"/>
                      <a:pt x="53" y="28"/>
                      <a:pt x="52" y="30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grpSp>
          <p:nvGrpSpPr>
            <p:cNvPr id="17" name="Group 60"/>
            <p:cNvGrpSpPr/>
            <p:nvPr/>
          </p:nvGrpSpPr>
          <p:grpSpPr>
            <a:xfrm>
              <a:off x="4802188" y="1789112"/>
              <a:ext cx="388938" cy="319088"/>
              <a:chOff x="5102226" y="1265238"/>
              <a:chExt cx="388938" cy="319088"/>
            </a:xfrm>
            <a:noFill/>
          </p:grpSpPr>
          <p:sp>
            <p:nvSpPr>
              <p:cNvPr id="19" name="Freeform 407"/>
              <p:cNvSpPr>
                <a:spLocks/>
              </p:cNvSpPr>
              <p:nvPr/>
            </p:nvSpPr>
            <p:spPr bwMode="auto">
              <a:xfrm>
                <a:off x="5238751" y="1381126"/>
                <a:ext cx="34925" cy="109538"/>
              </a:xfrm>
              <a:custGeom>
                <a:avLst/>
                <a:gdLst/>
                <a:ahLst/>
                <a:cxnLst>
                  <a:cxn ang="0">
                    <a:pos x="6" y="63"/>
                  </a:cxn>
                  <a:cxn ang="0">
                    <a:pos x="4" y="62"/>
                  </a:cxn>
                  <a:cxn ang="0">
                    <a:pos x="1" y="55"/>
                  </a:cxn>
                  <a:cxn ang="0">
                    <a:pos x="10" y="32"/>
                  </a:cxn>
                  <a:cxn ang="0">
                    <a:pos x="8" y="6"/>
                  </a:cxn>
                  <a:cxn ang="0">
                    <a:pos x="13" y="0"/>
                  </a:cxn>
                  <a:cxn ang="0">
                    <a:pos x="19" y="5"/>
                  </a:cxn>
                  <a:cxn ang="0">
                    <a:pos x="21" y="32"/>
                  </a:cxn>
                  <a:cxn ang="0">
                    <a:pos x="21" y="34"/>
                  </a:cxn>
                  <a:cxn ang="0">
                    <a:pos x="12" y="59"/>
                  </a:cxn>
                  <a:cxn ang="0">
                    <a:pos x="6" y="63"/>
                  </a:cxn>
                </a:cxnLst>
                <a:rect l="0" t="0" r="r" b="b"/>
                <a:pathLst>
                  <a:path w="21" h="63">
                    <a:moveTo>
                      <a:pt x="6" y="63"/>
                    </a:moveTo>
                    <a:cubicBezTo>
                      <a:pt x="6" y="63"/>
                      <a:pt x="5" y="63"/>
                      <a:pt x="4" y="62"/>
                    </a:cubicBezTo>
                    <a:cubicBezTo>
                      <a:pt x="1" y="61"/>
                      <a:pt x="0" y="58"/>
                      <a:pt x="1" y="55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3"/>
                      <a:pt x="10" y="0"/>
                      <a:pt x="13" y="0"/>
                    </a:cubicBezTo>
                    <a:cubicBezTo>
                      <a:pt x="16" y="0"/>
                      <a:pt x="19" y="2"/>
                      <a:pt x="19" y="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3"/>
                      <a:pt x="21" y="34"/>
                      <a:pt x="21" y="34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1" y="61"/>
                      <a:pt x="9" y="63"/>
                      <a:pt x="6" y="63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0" name="Freeform 408"/>
              <p:cNvSpPr>
                <a:spLocks/>
              </p:cNvSpPr>
              <p:nvPr/>
            </p:nvSpPr>
            <p:spPr bwMode="auto">
              <a:xfrm>
                <a:off x="5202238" y="1319213"/>
                <a:ext cx="157163" cy="69850"/>
              </a:xfrm>
              <a:custGeom>
                <a:avLst/>
                <a:gdLst/>
                <a:ahLst/>
                <a:cxnLst>
                  <a:cxn ang="0">
                    <a:pos x="85" y="15"/>
                  </a:cxn>
                  <a:cxn ang="0">
                    <a:pos x="69" y="15"/>
                  </a:cxn>
                  <a:cxn ang="0">
                    <a:pos x="58" y="2"/>
                  </a:cxn>
                  <a:cxn ang="0">
                    <a:pos x="57" y="1"/>
                  </a:cxn>
                  <a:cxn ang="0">
                    <a:pos x="46" y="25"/>
                  </a:cxn>
                  <a:cxn ang="0">
                    <a:pos x="46" y="0"/>
                  </a:cxn>
                  <a:cxn ang="0">
                    <a:pos x="39" y="0"/>
                  </a:cxn>
                  <a:cxn ang="0">
                    <a:pos x="37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2" y="16"/>
                  </a:cxn>
                  <a:cxn ang="0">
                    <a:pos x="3" y="24"/>
                  </a:cxn>
                  <a:cxn ang="0">
                    <a:pos x="6" y="25"/>
                  </a:cxn>
                  <a:cxn ang="0">
                    <a:pos x="11" y="23"/>
                  </a:cxn>
                  <a:cxn ang="0">
                    <a:pos x="21" y="11"/>
                  </a:cxn>
                  <a:cxn ang="0">
                    <a:pos x="33" y="11"/>
                  </a:cxn>
                  <a:cxn ang="0">
                    <a:pos x="24" y="40"/>
                  </a:cxn>
                  <a:cxn ang="0">
                    <a:pos x="51" y="40"/>
                  </a:cxn>
                  <a:cxn ang="0">
                    <a:pos x="58" y="20"/>
                  </a:cxn>
                  <a:cxn ang="0">
                    <a:pos x="62" y="25"/>
                  </a:cxn>
                  <a:cxn ang="0">
                    <a:pos x="67" y="27"/>
                  </a:cxn>
                  <a:cxn ang="0">
                    <a:pos x="67" y="27"/>
                  </a:cxn>
                  <a:cxn ang="0">
                    <a:pos x="85" y="27"/>
                  </a:cxn>
                  <a:cxn ang="0">
                    <a:pos x="91" y="21"/>
                  </a:cxn>
                  <a:cxn ang="0">
                    <a:pos x="85" y="15"/>
                  </a:cxn>
                </a:cxnLst>
                <a:rect l="0" t="0" r="r" b="b"/>
                <a:pathLst>
                  <a:path w="91" h="40">
                    <a:moveTo>
                      <a:pt x="85" y="15"/>
                    </a:moveTo>
                    <a:cubicBezTo>
                      <a:pt x="69" y="15"/>
                      <a:pt x="69" y="15"/>
                      <a:pt x="69" y="15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5" y="0"/>
                      <a:pt x="14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8"/>
                      <a:pt x="0" y="22"/>
                      <a:pt x="3" y="24"/>
                    </a:cubicBezTo>
                    <a:cubicBezTo>
                      <a:pt x="4" y="25"/>
                      <a:pt x="5" y="25"/>
                      <a:pt x="6" y="25"/>
                    </a:cubicBezTo>
                    <a:cubicBezTo>
                      <a:pt x="8" y="25"/>
                      <a:pt x="10" y="25"/>
                      <a:pt x="11" y="23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3" y="26"/>
                      <a:pt x="65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85" y="27"/>
                      <a:pt x="85" y="27"/>
                      <a:pt x="85" y="27"/>
                    </a:cubicBezTo>
                    <a:cubicBezTo>
                      <a:pt x="88" y="27"/>
                      <a:pt x="91" y="24"/>
                      <a:pt x="91" y="21"/>
                    </a:cubicBezTo>
                    <a:cubicBezTo>
                      <a:pt x="91" y="18"/>
                      <a:pt x="88" y="15"/>
                      <a:pt x="85" y="15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1" name="Freeform 409"/>
              <p:cNvSpPr>
                <a:spLocks/>
              </p:cNvSpPr>
              <p:nvPr/>
            </p:nvSpPr>
            <p:spPr bwMode="auto">
              <a:xfrm>
                <a:off x="5273676" y="1327151"/>
                <a:ext cx="14288" cy="4127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20"/>
                  </a:cxn>
                  <a:cxn ang="0">
                    <a:pos x="2" y="26"/>
                  </a:cxn>
                  <a:cxn ang="0">
                    <a:pos x="9" y="23"/>
                  </a:cxn>
                  <a:cxn ang="0">
                    <a:pos x="9" y="0"/>
                  </a:cxn>
                </a:cxnLst>
                <a:rect l="0" t="0" r="r" b="b"/>
                <a:pathLst>
                  <a:path w="9" h="26">
                    <a:moveTo>
                      <a:pt x="9" y="0"/>
                    </a:moveTo>
                    <a:lnTo>
                      <a:pt x="0" y="20"/>
                    </a:lnTo>
                    <a:lnTo>
                      <a:pt x="2" y="26"/>
                    </a:lnTo>
                    <a:lnTo>
                      <a:pt x="9" y="2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2" name="Freeform 410"/>
              <p:cNvSpPr>
                <a:spLocks/>
              </p:cNvSpPr>
              <p:nvPr/>
            </p:nvSpPr>
            <p:spPr bwMode="auto">
              <a:xfrm>
                <a:off x="5273676" y="1327151"/>
                <a:ext cx="14288" cy="4127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20"/>
                  </a:cxn>
                  <a:cxn ang="0">
                    <a:pos x="2" y="26"/>
                  </a:cxn>
                  <a:cxn ang="0">
                    <a:pos x="9" y="23"/>
                  </a:cxn>
                  <a:cxn ang="0">
                    <a:pos x="9" y="0"/>
                  </a:cxn>
                </a:cxnLst>
                <a:rect l="0" t="0" r="r" b="b"/>
                <a:pathLst>
                  <a:path w="9" h="26">
                    <a:moveTo>
                      <a:pt x="9" y="0"/>
                    </a:moveTo>
                    <a:lnTo>
                      <a:pt x="0" y="20"/>
                    </a:lnTo>
                    <a:lnTo>
                      <a:pt x="2" y="26"/>
                    </a:lnTo>
                    <a:lnTo>
                      <a:pt x="9" y="23"/>
                    </a:lnTo>
                    <a:lnTo>
                      <a:pt x="9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3" name="Freeform 411"/>
              <p:cNvSpPr>
                <a:spLocks/>
              </p:cNvSpPr>
              <p:nvPr/>
            </p:nvSpPr>
            <p:spPr bwMode="auto">
              <a:xfrm>
                <a:off x="5283201" y="1323976"/>
                <a:ext cx="12700" cy="7938"/>
              </a:xfrm>
              <a:custGeom>
                <a:avLst/>
                <a:gdLst/>
                <a:ahLst/>
                <a:cxnLst>
                  <a:cxn ang="0">
                    <a:pos x="6" y="1"/>
                  </a:cxn>
                  <a:cxn ang="0">
                    <a:pos x="6" y="2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6" y="1"/>
                  </a:cxn>
                </a:cxnLst>
                <a:rect l="0" t="0" r="r" b="b"/>
                <a:pathLst>
                  <a:path w="7" h="5">
                    <a:moveTo>
                      <a:pt x="6" y="1"/>
                    </a:moveTo>
                    <a:cubicBezTo>
                      <a:pt x="7" y="1"/>
                      <a:pt x="7" y="1"/>
                      <a:pt x="6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2" y="5"/>
                      <a:pt x="2" y="4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4" name="Freeform 412"/>
              <p:cNvSpPr>
                <a:spLocks/>
              </p:cNvSpPr>
              <p:nvPr/>
            </p:nvSpPr>
            <p:spPr bwMode="auto">
              <a:xfrm>
                <a:off x="5273676" y="1271588"/>
                <a:ext cx="39688" cy="47625"/>
              </a:xfrm>
              <a:custGeom>
                <a:avLst/>
                <a:gdLst/>
                <a:ahLst/>
                <a:cxnLst>
                  <a:cxn ang="0">
                    <a:pos x="21" y="15"/>
                  </a:cxn>
                  <a:cxn ang="0">
                    <a:pos x="10" y="27"/>
                  </a:cxn>
                  <a:cxn ang="0">
                    <a:pos x="1" y="13"/>
                  </a:cxn>
                  <a:cxn ang="0">
                    <a:pos x="12" y="1"/>
                  </a:cxn>
                  <a:cxn ang="0">
                    <a:pos x="21" y="15"/>
                  </a:cxn>
                </a:cxnLst>
                <a:rect l="0" t="0" r="r" b="b"/>
                <a:pathLst>
                  <a:path w="22" h="28">
                    <a:moveTo>
                      <a:pt x="21" y="15"/>
                    </a:moveTo>
                    <a:cubicBezTo>
                      <a:pt x="20" y="22"/>
                      <a:pt x="13" y="28"/>
                      <a:pt x="10" y="27"/>
                    </a:cubicBezTo>
                    <a:cubicBezTo>
                      <a:pt x="6" y="27"/>
                      <a:pt x="0" y="20"/>
                      <a:pt x="1" y="13"/>
                    </a:cubicBezTo>
                    <a:cubicBezTo>
                      <a:pt x="2" y="6"/>
                      <a:pt x="4" y="0"/>
                      <a:pt x="12" y="1"/>
                    </a:cubicBezTo>
                    <a:cubicBezTo>
                      <a:pt x="21" y="2"/>
                      <a:pt x="22" y="8"/>
                      <a:pt x="21" y="15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5" name="Freeform 413"/>
              <p:cNvSpPr>
                <a:spLocks/>
              </p:cNvSpPr>
              <p:nvPr/>
            </p:nvSpPr>
            <p:spPr bwMode="auto">
              <a:xfrm>
                <a:off x="5176838" y="1306513"/>
                <a:ext cx="280988" cy="231775"/>
              </a:xfrm>
              <a:custGeom>
                <a:avLst/>
                <a:gdLst/>
                <a:ahLst/>
                <a:cxnLst>
                  <a:cxn ang="0">
                    <a:pos x="11" y="146"/>
                  </a:cxn>
                  <a:cxn ang="0">
                    <a:pos x="0" y="140"/>
                  </a:cxn>
                  <a:cxn ang="0">
                    <a:pos x="13" y="118"/>
                  </a:cxn>
                  <a:cxn ang="0">
                    <a:pos x="55" y="124"/>
                  </a:cxn>
                  <a:cxn ang="0">
                    <a:pos x="66" y="102"/>
                  </a:cxn>
                  <a:cxn ang="0">
                    <a:pos x="98" y="108"/>
                  </a:cxn>
                  <a:cxn ang="0">
                    <a:pos x="119" y="58"/>
                  </a:cxn>
                  <a:cxn ang="0">
                    <a:pos x="138" y="60"/>
                  </a:cxn>
                  <a:cxn ang="0">
                    <a:pos x="165" y="0"/>
                  </a:cxn>
                  <a:cxn ang="0">
                    <a:pos x="177" y="5"/>
                  </a:cxn>
                  <a:cxn ang="0">
                    <a:pos x="147" y="75"/>
                  </a:cxn>
                  <a:cxn ang="0">
                    <a:pos x="128" y="72"/>
                  </a:cxn>
                  <a:cxn ang="0">
                    <a:pos x="105" y="122"/>
                  </a:cxn>
                  <a:cxn ang="0">
                    <a:pos x="74" y="118"/>
                  </a:cxn>
                  <a:cxn ang="0">
                    <a:pos x="61" y="140"/>
                  </a:cxn>
                  <a:cxn ang="0">
                    <a:pos x="20" y="133"/>
                  </a:cxn>
                  <a:cxn ang="0">
                    <a:pos x="11" y="146"/>
                  </a:cxn>
                </a:cxnLst>
                <a:rect l="0" t="0" r="r" b="b"/>
                <a:pathLst>
                  <a:path w="177" h="146">
                    <a:moveTo>
                      <a:pt x="11" y="146"/>
                    </a:moveTo>
                    <a:lnTo>
                      <a:pt x="0" y="140"/>
                    </a:lnTo>
                    <a:lnTo>
                      <a:pt x="13" y="118"/>
                    </a:lnTo>
                    <a:lnTo>
                      <a:pt x="55" y="124"/>
                    </a:lnTo>
                    <a:lnTo>
                      <a:pt x="66" y="102"/>
                    </a:lnTo>
                    <a:lnTo>
                      <a:pt x="98" y="108"/>
                    </a:lnTo>
                    <a:lnTo>
                      <a:pt x="119" y="58"/>
                    </a:lnTo>
                    <a:lnTo>
                      <a:pt x="138" y="60"/>
                    </a:lnTo>
                    <a:lnTo>
                      <a:pt x="165" y="0"/>
                    </a:lnTo>
                    <a:lnTo>
                      <a:pt x="177" y="5"/>
                    </a:lnTo>
                    <a:lnTo>
                      <a:pt x="147" y="75"/>
                    </a:lnTo>
                    <a:lnTo>
                      <a:pt x="128" y="72"/>
                    </a:lnTo>
                    <a:lnTo>
                      <a:pt x="105" y="122"/>
                    </a:lnTo>
                    <a:lnTo>
                      <a:pt x="74" y="118"/>
                    </a:lnTo>
                    <a:lnTo>
                      <a:pt x="61" y="140"/>
                    </a:lnTo>
                    <a:lnTo>
                      <a:pt x="20" y="133"/>
                    </a:lnTo>
                    <a:lnTo>
                      <a:pt x="11" y="146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6" name="Freeform 414"/>
              <p:cNvSpPr>
                <a:spLocks/>
              </p:cNvSpPr>
              <p:nvPr/>
            </p:nvSpPr>
            <p:spPr bwMode="auto">
              <a:xfrm>
                <a:off x="5176838" y="1306513"/>
                <a:ext cx="280988" cy="231775"/>
              </a:xfrm>
              <a:custGeom>
                <a:avLst/>
                <a:gdLst/>
                <a:ahLst/>
                <a:cxnLst>
                  <a:cxn ang="0">
                    <a:pos x="11" y="146"/>
                  </a:cxn>
                  <a:cxn ang="0">
                    <a:pos x="0" y="140"/>
                  </a:cxn>
                  <a:cxn ang="0">
                    <a:pos x="13" y="118"/>
                  </a:cxn>
                  <a:cxn ang="0">
                    <a:pos x="55" y="124"/>
                  </a:cxn>
                  <a:cxn ang="0">
                    <a:pos x="66" y="102"/>
                  </a:cxn>
                  <a:cxn ang="0">
                    <a:pos x="98" y="108"/>
                  </a:cxn>
                  <a:cxn ang="0">
                    <a:pos x="119" y="58"/>
                  </a:cxn>
                  <a:cxn ang="0">
                    <a:pos x="138" y="60"/>
                  </a:cxn>
                  <a:cxn ang="0">
                    <a:pos x="165" y="0"/>
                  </a:cxn>
                  <a:cxn ang="0">
                    <a:pos x="177" y="5"/>
                  </a:cxn>
                  <a:cxn ang="0">
                    <a:pos x="147" y="75"/>
                  </a:cxn>
                  <a:cxn ang="0">
                    <a:pos x="128" y="72"/>
                  </a:cxn>
                  <a:cxn ang="0">
                    <a:pos x="105" y="122"/>
                  </a:cxn>
                  <a:cxn ang="0">
                    <a:pos x="74" y="118"/>
                  </a:cxn>
                  <a:cxn ang="0">
                    <a:pos x="61" y="140"/>
                  </a:cxn>
                  <a:cxn ang="0">
                    <a:pos x="20" y="133"/>
                  </a:cxn>
                  <a:cxn ang="0">
                    <a:pos x="11" y="146"/>
                  </a:cxn>
                </a:cxnLst>
                <a:rect l="0" t="0" r="r" b="b"/>
                <a:pathLst>
                  <a:path w="177" h="146">
                    <a:moveTo>
                      <a:pt x="11" y="146"/>
                    </a:moveTo>
                    <a:lnTo>
                      <a:pt x="0" y="140"/>
                    </a:lnTo>
                    <a:lnTo>
                      <a:pt x="13" y="118"/>
                    </a:lnTo>
                    <a:lnTo>
                      <a:pt x="55" y="124"/>
                    </a:lnTo>
                    <a:lnTo>
                      <a:pt x="66" y="102"/>
                    </a:lnTo>
                    <a:lnTo>
                      <a:pt x="98" y="108"/>
                    </a:lnTo>
                    <a:lnTo>
                      <a:pt x="119" y="58"/>
                    </a:lnTo>
                    <a:lnTo>
                      <a:pt x="138" y="60"/>
                    </a:lnTo>
                    <a:lnTo>
                      <a:pt x="165" y="0"/>
                    </a:lnTo>
                    <a:lnTo>
                      <a:pt x="177" y="5"/>
                    </a:lnTo>
                    <a:lnTo>
                      <a:pt x="147" y="75"/>
                    </a:lnTo>
                    <a:lnTo>
                      <a:pt x="128" y="72"/>
                    </a:lnTo>
                    <a:lnTo>
                      <a:pt x="105" y="122"/>
                    </a:lnTo>
                    <a:lnTo>
                      <a:pt x="74" y="118"/>
                    </a:lnTo>
                    <a:lnTo>
                      <a:pt x="61" y="140"/>
                    </a:lnTo>
                    <a:lnTo>
                      <a:pt x="20" y="133"/>
                    </a:lnTo>
                    <a:lnTo>
                      <a:pt x="11" y="146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7" name="Freeform 415"/>
              <p:cNvSpPr>
                <a:spLocks/>
              </p:cNvSpPr>
              <p:nvPr/>
            </p:nvSpPr>
            <p:spPr bwMode="auto">
              <a:xfrm>
                <a:off x="5102226" y="1265238"/>
                <a:ext cx="388938" cy="319088"/>
              </a:xfrm>
              <a:custGeom>
                <a:avLst/>
                <a:gdLst/>
                <a:ahLst/>
                <a:cxnLst>
                  <a:cxn ang="0">
                    <a:pos x="245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93"/>
                  </a:cxn>
                  <a:cxn ang="0">
                    <a:pos x="245" y="193"/>
                  </a:cxn>
                  <a:cxn ang="0">
                    <a:pos x="245" y="201"/>
                  </a:cxn>
                </a:cxnLst>
                <a:rect l="0" t="0" r="r" b="b"/>
                <a:pathLst>
                  <a:path w="245" h="201">
                    <a:moveTo>
                      <a:pt x="245" y="20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93"/>
                    </a:lnTo>
                    <a:lnTo>
                      <a:pt x="245" y="193"/>
                    </a:lnTo>
                    <a:lnTo>
                      <a:pt x="245" y="20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8" name="Freeform 416"/>
              <p:cNvSpPr>
                <a:spLocks/>
              </p:cNvSpPr>
              <p:nvPr/>
            </p:nvSpPr>
            <p:spPr bwMode="auto">
              <a:xfrm>
                <a:off x="5102226" y="1265238"/>
                <a:ext cx="388938" cy="319088"/>
              </a:xfrm>
              <a:custGeom>
                <a:avLst/>
                <a:gdLst/>
                <a:ahLst/>
                <a:cxnLst>
                  <a:cxn ang="0">
                    <a:pos x="245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93"/>
                  </a:cxn>
                  <a:cxn ang="0">
                    <a:pos x="245" y="193"/>
                  </a:cxn>
                  <a:cxn ang="0">
                    <a:pos x="245" y="201"/>
                  </a:cxn>
                </a:cxnLst>
                <a:rect l="0" t="0" r="r" b="b"/>
                <a:pathLst>
                  <a:path w="245" h="201">
                    <a:moveTo>
                      <a:pt x="245" y="20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93"/>
                    </a:lnTo>
                    <a:lnTo>
                      <a:pt x="245" y="193"/>
                    </a:lnTo>
                    <a:lnTo>
                      <a:pt x="245" y="201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9" name="Freeform 417"/>
              <p:cNvSpPr>
                <a:spLocks/>
              </p:cNvSpPr>
              <p:nvPr/>
            </p:nvSpPr>
            <p:spPr bwMode="auto">
              <a:xfrm>
                <a:off x="5159376" y="1360488"/>
                <a:ext cx="71438" cy="57150"/>
              </a:xfrm>
              <a:custGeom>
                <a:avLst/>
                <a:gdLst/>
                <a:ahLst/>
                <a:cxnLst>
                  <a:cxn ang="0">
                    <a:pos x="35" y="30"/>
                  </a:cxn>
                  <a:cxn ang="0">
                    <a:pos x="29" y="32"/>
                  </a:cxn>
                  <a:cxn ang="0">
                    <a:pos x="3" y="22"/>
                  </a:cxn>
                  <a:cxn ang="0">
                    <a:pos x="0" y="17"/>
                  </a:cxn>
                  <a:cxn ang="0">
                    <a:pos x="6" y="3"/>
                  </a:cxn>
                  <a:cxn ang="0">
                    <a:pos x="11" y="0"/>
                  </a:cxn>
                  <a:cxn ang="0">
                    <a:pos x="38" y="11"/>
                  </a:cxn>
                  <a:cxn ang="0">
                    <a:pos x="40" y="16"/>
                  </a:cxn>
                  <a:cxn ang="0">
                    <a:pos x="35" y="30"/>
                  </a:cxn>
                </a:cxnLst>
                <a:rect l="0" t="0" r="r" b="b"/>
                <a:pathLst>
                  <a:path w="41" h="33">
                    <a:moveTo>
                      <a:pt x="35" y="30"/>
                    </a:moveTo>
                    <a:cubicBezTo>
                      <a:pt x="34" y="32"/>
                      <a:pt x="31" y="33"/>
                      <a:pt x="29" y="3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1" y="21"/>
                      <a:pt x="0" y="19"/>
                      <a:pt x="0" y="17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1"/>
                      <a:pt x="9" y="0"/>
                      <a:pt x="11" y="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40" y="12"/>
                      <a:pt x="41" y="14"/>
                      <a:pt x="40" y="16"/>
                    </a:cubicBezTo>
                    <a:cubicBezTo>
                      <a:pt x="35" y="30"/>
                      <a:pt x="35" y="30"/>
                      <a:pt x="35" y="30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0" name="Rectangle 418"/>
              <p:cNvSpPr>
                <a:spLocks noChangeArrowheads="1"/>
              </p:cNvSpPr>
              <p:nvPr/>
            </p:nvSpPr>
            <p:spPr bwMode="auto">
              <a:xfrm>
                <a:off x="5110163" y="1290638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1" name="Rectangle 419"/>
              <p:cNvSpPr>
                <a:spLocks noChangeArrowheads="1"/>
              </p:cNvSpPr>
              <p:nvPr/>
            </p:nvSpPr>
            <p:spPr bwMode="auto">
              <a:xfrm>
                <a:off x="5110163" y="1290638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2" name="Rectangle 420"/>
              <p:cNvSpPr>
                <a:spLocks noChangeArrowheads="1"/>
              </p:cNvSpPr>
              <p:nvPr/>
            </p:nvSpPr>
            <p:spPr bwMode="auto">
              <a:xfrm>
                <a:off x="5110163" y="1347788"/>
                <a:ext cx="22225" cy="1428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3" name="Rectangle 421"/>
              <p:cNvSpPr>
                <a:spLocks noChangeArrowheads="1"/>
              </p:cNvSpPr>
              <p:nvPr/>
            </p:nvSpPr>
            <p:spPr bwMode="auto">
              <a:xfrm>
                <a:off x="5110163" y="1347788"/>
                <a:ext cx="22225" cy="1428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4" name="Rectangle 422"/>
              <p:cNvSpPr>
                <a:spLocks noChangeArrowheads="1"/>
              </p:cNvSpPr>
              <p:nvPr/>
            </p:nvSpPr>
            <p:spPr bwMode="auto">
              <a:xfrm>
                <a:off x="5110163" y="1406526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5" name="Rectangle 423"/>
              <p:cNvSpPr>
                <a:spLocks noChangeArrowheads="1"/>
              </p:cNvSpPr>
              <p:nvPr/>
            </p:nvSpPr>
            <p:spPr bwMode="auto">
              <a:xfrm>
                <a:off x="5110163" y="1406526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6" name="Rectangle 424"/>
              <p:cNvSpPr>
                <a:spLocks noChangeArrowheads="1"/>
              </p:cNvSpPr>
              <p:nvPr/>
            </p:nvSpPr>
            <p:spPr bwMode="auto">
              <a:xfrm>
                <a:off x="5110163" y="1465263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" name="Rectangle 425"/>
              <p:cNvSpPr>
                <a:spLocks noChangeArrowheads="1"/>
              </p:cNvSpPr>
              <p:nvPr/>
            </p:nvSpPr>
            <p:spPr bwMode="auto">
              <a:xfrm>
                <a:off x="5110163" y="1465263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8" name="Rectangle 426"/>
              <p:cNvSpPr>
                <a:spLocks noChangeArrowheads="1"/>
              </p:cNvSpPr>
              <p:nvPr/>
            </p:nvSpPr>
            <p:spPr bwMode="auto">
              <a:xfrm>
                <a:off x="5110163" y="1524001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9" name="Rectangle 427"/>
              <p:cNvSpPr>
                <a:spLocks noChangeArrowheads="1"/>
              </p:cNvSpPr>
              <p:nvPr/>
            </p:nvSpPr>
            <p:spPr bwMode="auto">
              <a:xfrm>
                <a:off x="5110163" y="1524001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0" name="Rectangle 428"/>
              <p:cNvSpPr>
                <a:spLocks noChangeArrowheads="1"/>
              </p:cNvSpPr>
              <p:nvPr/>
            </p:nvSpPr>
            <p:spPr bwMode="auto">
              <a:xfrm>
                <a:off x="5395913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1" name="Rectangle 429"/>
              <p:cNvSpPr>
                <a:spLocks noChangeArrowheads="1"/>
              </p:cNvSpPr>
              <p:nvPr/>
            </p:nvSpPr>
            <p:spPr bwMode="auto">
              <a:xfrm>
                <a:off x="5395913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2" name="Rectangle 430"/>
              <p:cNvSpPr>
                <a:spLocks noChangeArrowheads="1"/>
              </p:cNvSpPr>
              <p:nvPr/>
            </p:nvSpPr>
            <p:spPr bwMode="auto">
              <a:xfrm>
                <a:off x="5454651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3" name="Rectangle 431"/>
              <p:cNvSpPr>
                <a:spLocks noChangeArrowheads="1"/>
              </p:cNvSpPr>
              <p:nvPr/>
            </p:nvSpPr>
            <p:spPr bwMode="auto">
              <a:xfrm>
                <a:off x="5454651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4" name="Rectangle 432"/>
              <p:cNvSpPr>
                <a:spLocks noChangeArrowheads="1"/>
              </p:cNvSpPr>
              <p:nvPr/>
            </p:nvSpPr>
            <p:spPr bwMode="auto">
              <a:xfrm>
                <a:off x="5337176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5" name="Rectangle 433"/>
              <p:cNvSpPr>
                <a:spLocks noChangeArrowheads="1"/>
              </p:cNvSpPr>
              <p:nvPr/>
            </p:nvSpPr>
            <p:spPr bwMode="auto">
              <a:xfrm>
                <a:off x="5337176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6" name="Rectangle 434"/>
              <p:cNvSpPr>
                <a:spLocks noChangeArrowheads="1"/>
              </p:cNvSpPr>
              <p:nvPr/>
            </p:nvSpPr>
            <p:spPr bwMode="auto">
              <a:xfrm>
                <a:off x="5278438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7" name="Rectangle 435"/>
              <p:cNvSpPr>
                <a:spLocks noChangeArrowheads="1"/>
              </p:cNvSpPr>
              <p:nvPr/>
            </p:nvSpPr>
            <p:spPr bwMode="auto">
              <a:xfrm>
                <a:off x="5278438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8" name="Rectangle 436"/>
              <p:cNvSpPr>
                <a:spLocks noChangeArrowheads="1"/>
              </p:cNvSpPr>
              <p:nvPr/>
            </p:nvSpPr>
            <p:spPr bwMode="auto">
              <a:xfrm>
                <a:off x="5219701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49" name="Rectangle 437"/>
              <p:cNvSpPr>
                <a:spLocks noChangeArrowheads="1"/>
              </p:cNvSpPr>
              <p:nvPr/>
            </p:nvSpPr>
            <p:spPr bwMode="auto">
              <a:xfrm>
                <a:off x="5219701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0" name="Rectangle 438"/>
              <p:cNvSpPr>
                <a:spLocks noChangeArrowheads="1"/>
              </p:cNvSpPr>
              <p:nvPr/>
            </p:nvSpPr>
            <p:spPr bwMode="auto">
              <a:xfrm>
                <a:off x="5160963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1" name="Rectangle 439"/>
              <p:cNvSpPr>
                <a:spLocks noChangeArrowheads="1"/>
              </p:cNvSpPr>
              <p:nvPr/>
            </p:nvSpPr>
            <p:spPr bwMode="auto">
              <a:xfrm>
                <a:off x="5160963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2" name="Freeform 440"/>
              <p:cNvSpPr>
                <a:spLocks/>
              </p:cNvSpPr>
              <p:nvPr/>
            </p:nvSpPr>
            <p:spPr bwMode="auto">
              <a:xfrm>
                <a:off x="5410201" y="1271588"/>
                <a:ext cx="68263" cy="63500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5" y="0"/>
                  </a:cxn>
                  <a:cxn ang="0">
                    <a:pos x="43" y="40"/>
                  </a:cxn>
                  <a:cxn ang="0">
                    <a:pos x="0" y="23"/>
                  </a:cxn>
                </a:cxnLst>
                <a:rect l="0" t="0" r="r" b="b"/>
                <a:pathLst>
                  <a:path w="43" h="40">
                    <a:moveTo>
                      <a:pt x="0" y="23"/>
                    </a:moveTo>
                    <a:lnTo>
                      <a:pt x="35" y="0"/>
                    </a:lnTo>
                    <a:lnTo>
                      <a:pt x="43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3" name="Freeform 441"/>
              <p:cNvSpPr>
                <a:spLocks/>
              </p:cNvSpPr>
              <p:nvPr/>
            </p:nvSpPr>
            <p:spPr bwMode="auto">
              <a:xfrm>
                <a:off x="5410201" y="1271588"/>
                <a:ext cx="68263" cy="63500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5" y="0"/>
                  </a:cxn>
                  <a:cxn ang="0">
                    <a:pos x="43" y="40"/>
                  </a:cxn>
                  <a:cxn ang="0">
                    <a:pos x="0" y="23"/>
                  </a:cxn>
                </a:cxnLst>
                <a:rect l="0" t="0" r="r" b="b"/>
                <a:pathLst>
                  <a:path w="43" h="40">
                    <a:moveTo>
                      <a:pt x="0" y="23"/>
                    </a:moveTo>
                    <a:lnTo>
                      <a:pt x="35" y="0"/>
                    </a:lnTo>
                    <a:lnTo>
                      <a:pt x="43" y="40"/>
                    </a:lnTo>
                    <a:lnTo>
                      <a:pt x="0" y="23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3887788" y="2835274"/>
              <a:ext cx="347663" cy="325438"/>
            </a:xfrm>
            <a:custGeom>
              <a:avLst/>
              <a:gdLst/>
              <a:ahLst/>
              <a:cxnLst>
                <a:cxn ang="0">
                  <a:pos x="87" y="43"/>
                </a:cxn>
                <a:cxn ang="0">
                  <a:pos x="75" y="28"/>
                </a:cxn>
                <a:cxn ang="0">
                  <a:pos x="60" y="14"/>
                </a:cxn>
                <a:cxn ang="0">
                  <a:pos x="41" y="19"/>
                </a:cxn>
                <a:cxn ang="0">
                  <a:pos x="23" y="26"/>
                </a:cxn>
                <a:cxn ang="0">
                  <a:pos x="6" y="36"/>
                </a:cxn>
                <a:cxn ang="0">
                  <a:pos x="6" y="56"/>
                </a:cxn>
                <a:cxn ang="0">
                  <a:pos x="8" y="76"/>
                </a:cxn>
                <a:cxn ang="0">
                  <a:pos x="14" y="95"/>
                </a:cxn>
                <a:cxn ang="0">
                  <a:pos x="33" y="100"/>
                </a:cxn>
                <a:cxn ang="0">
                  <a:pos x="52" y="103"/>
                </a:cxn>
                <a:cxn ang="0">
                  <a:pos x="72" y="102"/>
                </a:cxn>
                <a:cxn ang="0">
                  <a:pos x="82" y="85"/>
                </a:cxn>
                <a:cxn ang="0">
                  <a:pos x="90" y="67"/>
                </a:cxn>
                <a:cxn ang="0">
                  <a:pos x="53" y="99"/>
                </a:cxn>
                <a:cxn ang="0">
                  <a:pos x="40" y="74"/>
                </a:cxn>
                <a:cxn ang="0">
                  <a:pos x="12" y="76"/>
                </a:cxn>
                <a:cxn ang="0">
                  <a:pos x="40" y="47"/>
                </a:cxn>
                <a:cxn ang="0">
                  <a:pos x="53" y="22"/>
                </a:cxn>
                <a:cxn ang="0">
                  <a:pos x="43" y="71"/>
                </a:cxn>
                <a:cxn ang="0">
                  <a:pos x="37" y="60"/>
                </a:cxn>
                <a:cxn ang="0">
                  <a:pos x="55" y="48"/>
                </a:cxn>
                <a:cxn ang="0">
                  <a:pos x="54" y="70"/>
                </a:cxn>
                <a:cxn ang="0">
                  <a:pos x="84" y="76"/>
                </a:cxn>
                <a:cxn ang="0">
                  <a:pos x="48" y="49"/>
                </a:cxn>
                <a:cxn ang="0">
                  <a:pos x="48" y="67"/>
                </a:cxn>
                <a:cxn ang="0">
                  <a:pos x="113" y="12"/>
                </a:cxn>
                <a:cxn ang="0">
                  <a:pos x="111" y="5"/>
                </a:cxn>
                <a:cxn ang="0">
                  <a:pos x="104" y="3"/>
                </a:cxn>
                <a:cxn ang="0">
                  <a:pos x="97" y="2"/>
                </a:cxn>
                <a:cxn ang="0">
                  <a:pos x="90" y="2"/>
                </a:cxn>
                <a:cxn ang="0">
                  <a:pos x="86" y="8"/>
                </a:cxn>
                <a:cxn ang="0">
                  <a:pos x="84" y="15"/>
                </a:cxn>
                <a:cxn ang="0">
                  <a:pos x="82" y="22"/>
                </a:cxn>
                <a:cxn ang="0">
                  <a:pos x="87" y="27"/>
                </a:cxn>
                <a:cxn ang="0">
                  <a:pos x="93" y="32"/>
                </a:cxn>
                <a:cxn ang="0">
                  <a:pos x="99" y="35"/>
                </a:cxn>
                <a:cxn ang="0">
                  <a:pos x="105" y="32"/>
                </a:cxn>
                <a:cxn ang="0">
                  <a:pos x="111" y="27"/>
                </a:cxn>
                <a:cxn ang="0">
                  <a:pos x="116" y="22"/>
                </a:cxn>
                <a:cxn ang="0">
                  <a:pos x="101" y="32"/>
                </a:cxn>
                <a:cxn ang="0">
                  <a:pos x="96" y="22"/>
                </a:cxn>
                <a:cxn ang="0">
                  <a:pos x="93" y="18"/>
                </a:cxn>
                <a:cxn ang="0">
                  <a:pos x="96" y="13"/>
                </a:cxn>
                <a:cxn ang="0">
                  <a:pos x="101" y="3"/>
                </a:cxn>
                <a:cxn ang="0">
                  <a:pos x="97" y="21"/>
                </a:cxn>
                <a:cxn ang="0">
                  <a:pos x="95" y="17"/>
                </a:cxn>
                <a:cxn ang="0">
                  <a:pos x="102" y="13"/>
                </a:cxn>
                <a:cxn ang="0">
                  <a:pos x="101" y="21"/>
                </a:cxn>
                <a:cxn ang="0">
                  <a:pos x="112" y="23"/>
                </a:cxn>
                <a:cxn ang="0">
                  <a:pos x="99" y="13"/>
                </a:cxn>
                <a:cxn ang="0">
                  <a:pos x="99" y="20"/>
                </a:cxn>
              </a:cxnLst>
              <a:rect l="0" t="0" r="r" b="b"/>
              <a:pathLst>
                <a:path w="117" h="109">
                  <a:moveTo>
                    <a:pt x="90" y="56"/>
                  </a:moveTo>
                  <a:cubicBezTo>
                    <a:pt x="90" y="55"/>
                    <a:pt x="90" y="55"/>
                    <a:pt x="90" y="54"/>
                  </a:cubicBezTo>
                  <a:cubicBezTo>
                    <a:pt x="92" y="53"/>
                    <a:pt x="95" y="49"/>
                    <a:pt x="95" y="48"/>
                  </a:cubicBezTo>
                  <a:cubicBezTo>
                    <a:pt x="94" y="47"/>
                    <a:pt x="90" y="45"/>
                    <a:pt x="88" y="46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8" y="42"/>
                    <a:pt x="90" y="37"/>
                    <a:pt x="90" y="36"/>
                  </a:cubicBezTo>
                  <a:cubicBezTo>
                    <a:pt x="89" y="35"/>
                    <a:pt x="84" y="35"/>
                    <a:pt x="82" y="36"/>
                  </a:cubicBezTo>
                  <a:cubicBezTo>
                    <a:pt x="82" y="35"/>
                    <a:pt x="81" y="34"/>
                    <a:pt x="81" y="34"/>
                  </a:cubicBezTo>
                  <a:cubicBezTo>
                    <a:pt x="82" y="32"/>
                    <a:pt x="83" y="27"/>
                    <a:pt x="82" y="26"/>
                  </a:cubicBezTo>
                  <a:cubicBezTo>
                    <a:pt x="81" y="26"/>
                    <a:pt x="76" y="26"/>
                    <a:pt x="75" y="28"/>
                  </a:cubicBezTo>
                  <a:cubicBezTo>
                    <a:pt x="74" y="27"/>
                    <a:pt x="73" y="27"/>
                    <a:pt x="73" y="26"/>
                  </a:cubicBezTo>
                  <a:cubicBezTo>
                    <a:pt x="74" y="24"/>
                    <a:pt x="73" y="19"/>
                    <a:pt x="72" y="19"/>
                  </a:cubicBezTo>
                  <a:cubicBezTo>
                    <a:pt x="71" y="18"/>
                    <a:pt x="67" y="20"/>
                    <a:pt x="65" y="22"/>
                  </a:cubicBezTo>
                  <a:cubicBezTo>
                    <a:pt x="65" y="22"/>
                    <a:pt x="64" y="21"/>
                    <a:pt x="63" y="21"/>
                  </a:cubicBezTo>
                  <a:cubicBezTo>
                    <a:pt x="63" y="19"/>
                    <a:pt x="61" y="14"/>
                    <a:pt x="60" y="14"/>
                  </a:cubicBezTo>
                  <a:cubicBezTo>
                    <a:pt x="59" y="14"/>
                    <a:pt x="55" y="17"/>
                    <a:pt x="55" y="19"/>
                  </a:cubicBezTo>
                  <a:cubicBezTo>
                    <a:pt x="54" y="19"/>
                    <a:pt x="53" y="18"/>
                    <a:pt x="52" y="18"/>
                  </a:cubicBezTo>
                  <a:cubicBezTo>
                    <a:pt x="52" y="16"/>
                    <a:pt x="49" y="12"/>
                    <a:pt x="48" y="12"/>
                  </a:cubicBezTo>
                  <a:cubicBezTo>
                    <a:pt x="47" y="12"/>
                    <a:pt x="44" y="16"/>
                    <a:pt x="44" y="18"/>
                  </a:cubicBezTo>
                  <a:cubicBezTo>
                    <a:pt x="43" y="18"/>
                    <a:pt x="42" y="19"/>
                    <a:pt x="41" y="19"/>
                  </a:cubicBezTo>
                  <a:cubicBezTo>
                    <a:pt x="40" y="17"/>
                    <a:pt x="37" y="14"/>
                    <a:pt x="35" y="14"/>
                  </a:cubicBezTo>
                  <a:cubicBezTo>
                    <a:pt x="34" y="14"/>
                    <a:pt x="32" y="19"/>
                    <a:pt x="33" y="21"/>
                  </a:cubicBezTo>
                  <a:cubicBezTo>
                    <a:pt x="32" y="21"/>
                    <a:pt x="31" y="22"/>
                    <a:pt x="31" y="22"/>
                  </a:cubicBezTo>
                  <a:cubicBezTo>
                    <a:pt x="29" y="20"/>
                    <a:pt x="25" y="18"/>
                    <a:pt x="24" y="19"/>
                  </a:cubicBezTo>
                  <a:cubicBezTo>
                    <a:pt x="23" y="19"/>
                    <a:pt x="22" y="24"/>
                    <a:pt x="23" y="26"/>
                  </a:cubicBezTo>
                  <a:cubicBezTo>
                    <a:pt x="22" y="27"/>
                    <a:pt x="22" y="27"/>
                    <a:pt x="21" y="28"/>
                  </a:cubicBezTo>
                  <a:cubicBezTo>
                    <a:pt x="19" y="26"/>
                    <a:pt x="15" y="26"/>
                    <a:pt x="14" y="26"/>
                  </a:cubicBezTo>
                  <a:cubicBezTo>
                    <a:pt x="13" y="27"/>
                    <a:pt x="14" y="32"/>
                    <a:pt x="15" y="34"/>
                  </a:cubicBezTo>
                  <a:cubicBezTo>
                    <a:pt x="15" y="34"/>
                    <a:pt x="14" y="35"/>
                    <a:pt x="14" y="36"/>
                  </a:cubicBezTo>
                  <a:cubicBezTo>
                    <a:pt x="12" y="35"/>
                    <a:pt x="7" y="35"/>
                    <a:pt x="6" y="36"/>
                  </a:cubicBezTo>
                  <a:cubicBezTo>
                    <a:pt x="6" y="37"/>
                    <a:pt x="7" y="42"/>
                    <a:pt x="9" y="43"/>
                  </a:cubicBezTo>
                  <a:cubicBezTo>
                    <a:pt x="9" y="44"/>
                    <a:pt x="9" y="45"/>
                    <a:pt x="8" y="46"/>
                  </a:cubicBezTo>
                  <a:cubicBezTo>
                    <a:pt x="6" y="45"/>
                    <a:pt x="2" y="47"/>
                    <a:pt x="1" y="48"/>
                  </a:cubicBezTo>
                  <a:cubicBezTo>
                    <a:pt x="1" y="49"/>
                    <a:pt x="4" y="53"/>
                    <a:pt x="6" y="54"/>
                  </a:cubicBezTo>
                  <a:cubicBezTo>
                    <a:pt x="6" y="55"/>
                    <a:pt x="6" y="55"/>
                    <a:pt x="6" y="56"/>
                  </a:cubicBezTo>
                  <a:cubicBezTo>
                    <a:pt x="4" y="56"/>
                    <a:pt x="0" y="59"/>
                    <a:pt x="0" y="61"/>
                  </a:cubicBezTo>
                  <a:cubicBezTo>
                    <a:pt x="0" y="62"/>
                    <a:pt x="4" y="65"/>
                    <a:pt x="6" y="65"/>
                  </a:cubicBezTo>
                  <a:cubicBezTo>
                    <a:pt x="6" y="66"/>
                    <a:pt x="6" y="67"/>
                    <a:pt x="6" y="67"/>
                  </a:cubicBezTo>
                  <a:cubicBezTo>
                    <a:pt x="4" y="68"/>
                    <a:pt x="1" y="72"/>
                    <a:pt x="1" y="73"/>
                  </a:cubicBezTo>
                  <a:cubicBezTo>
                    <a:pt x="2" y="74"/>
                    <a:pt x="6" y="76"/>
                    <a:pt x="8" y="76"/>
                  </a:cubicBezTo>
                  <a:cubicBezTo>
                    <a:pt x="9" y="76"/>
                    <a:pt x="9" y="77"/>
                    <a:pt x="9" y="78"/>
                  </a:cubicBezTo>
                  <a:cubicBezTo>
                    <a:pt x="7" y="79"/>
                    <a:pt x="6" y="84"/>
                    <a:pt x="6" y="85"/>
                  </a:cubicBezTo>
                  <a:cubicBezTo>
                    <a:pt x="7" y="86"/>
                    <a:pt x="12" y="86"/>
                    <a:pt x="14" y="85"/>
                  </a:cubicBezTo>
                  <a:cubicBezTo>
                    <a:pt x="14" y="86"/>
                    <a:pt x="15" y="87"/>
                    <a:pt x="15" y="87"/>
                  </a:cubicBezTo>
                  <a:cubicBezTo>
                    <a:pt x="14" y="89"/>
                    <a:pt x="13" y="94"/>
                    <a:pt x="14" y="95"/>
                  </a:cubicBezTo>
                  <a:cubicBezTo>
                    <a:pt x="15" y="96"/>
                    <a:pt x="20" y="95"/>
                    <a:pt x="21" y="93"/>
                  </a:cubicBezTo>
                  <a:cubicBezTo>
                    <a:pt x="22" y="94"/>
                    <a:pt x="22" y="95"/>
                    <a:pt x="23" y="95"/>
                  </a:cubicBezTo>
                  <a:cubicBezTo>
                    <a:pt x="22" y="97"/>
                    <a:pt x="23" y="102"/>
                    <a:pt x="24" y="102"/>
                  </a:cubicBezTo>
                  <a:cubicBezTo>
                    <a:pt x="25" y="103"/>
                    <a:pt x="29" y="101"/>
                    <a:pt x="31" y="99"/>
                  </a:cubicBezTo>
                  <a:cubicBezTo>
                    <a:pt x="31" y="100"/>
                    <a:pt x="32" y="100"/>
                    <a:pt x="33" y="100"/>
                  </a:cubicBezTo>
                  <a:cubicBezTo>
                    <a:pt x="32" y="102"/>
                    <a:pt x="34" y="107"/>
                    <a:pt x="35" y="107"/>
                  </a:cubicBezTo>
                  <a:cubicBezTo>
                    <a:pt x="37" y="108"/>
                    <a:pt x="40" y="105"/>
                    <a:pt x="41" y="102"/>
                  </a:cubicBezTo>
                  <a:cubicBezTo>
                    <a:pt x="42" y="103"/>
                    <a:pt x="43" y="103"/>
                    <a:pt x="44" y="103"/>
                  </a:cubicBezTo>
                  <a:cubicBezTo>
                    <a:pt x="44" y="105"/>
                    <a:pt x="47" y="109"/>
                    <a:pt x="48" y="109"/>
                  </a:cubicBezTo>
                  <a:cubicBezTo>
                    <a:pt x="49" y="109"/>
                    <a:pt x="52" y="105"/>
                    <a:pt x="52" y="103"/>
                  </a:cubicBezTo>
                  <a:cubicBezTo>
                    <a:pt x="53" y="103"/>
                    <a:pt x="54" y="103"/>
                    <a:pt x="55" y="103"/>
                  </a:cubicBezTo>
                  <a:cubicBezTo>
                    <a:pt x="55" y="105"/>
                    <a:pt x="59" y="108"/>
                    <a:pt x="60" y="107"/>
                  </a:cubicBezTo>
                  <a:cubicBezTo>
                    <a:pt x="61" y="107"/>
                    <a:pt x="63" y="102"/>
                    <a:pt x="63" y="100"/>
                  </a:cubicBezTo>
                  <a:cubicBezTo>
                    <a:pt x="64" y="100"/>
                    <a:pt x="65" y="100"/>
                    <a:pt x="65" y="99"/>
                  </a:cubicBezTo>
                  <a:cubicBezTo>
                    <a:pt x="67" y="101"/>
                    <a:pt x="71" y="103"/>
                    <a:pt x="72" y="102"/>
                  </a:cubicBezTo>
                  <a:cubicBezTo>
                    <a:pt x="73" y="102"/>
                    <a:pt x="74" y="97"/>
                    <a:pt x="73" y="95"/>
                  </a:cubicBezTo>
                  <a:cubicBezTo>
                    <a:pt x="73" y="95"/>
                    <a:pt x="74" y="94"/>
                    <a:pt x="75" y="93"/>
                  </a:cubicBezTo>
                  <a:cubicBezTo>
                    <a:pt x="76" y="95"/>
                    <a:pt x="81" y="96"/>
                    <a:pt x="82" y="95"/>
                  </a:cubicBezTo>
                  <a:cubicBezTo>
                    <a:pt x="83" y="94"/>
                    <a:pt x="82" y="89"/>
                    <a:pt x="81" y="87"/>
                  </a:cubicBezTo>
                  <a:cubicBezTo>
                    <a:pt x="81" y="87"/>
                    <a:pt x="82" y="86"/>
                    <a:pt x="82" y="85"/>
                  </a:cubicBezTo>
                  <a:cubicBezTo>
                    <a:pt x="84" y="86"/>
                    <a:pt x="89" y="86"/>
                    <a:pt x="90" y="85"/>
                  </a:cubicBezTo>
                  <a:cubicBezTo>
                    <a:pt x="90" y="84"/>
                    <a:pt x="88" y="79"/>
                    <a:pt x="87" y="78"/>
                  </a:cubicBezTo>
                  <a:cubicBezTo>
                    <a:pt x="87" y="77"/>
                    <a:pt x="87" y="76"/>
                    <a:pt x="88" y="76"/>
                  </a:cubicBezTo>
                  <a:cubicBezTo>
                    <a:pt x="90" y="76"/>
                    <a:pt x="94" y="74"/>
                    <a:pt x="95" y="73"/>
                  </a:cubicBezTo>
                  <a:cubicBezTo>
                    <a:pt x="95" y="72"/>
                    <a:pt x="92" y="68"/>
                    <a:pt x="90" y="67"/>
                  </a:cubicBezTo>
                  <a:cubicBezTo>
                    <a:pt x="90" y="67"/>
                    <a:pt x="90" y="66"/>
                    <a:pt x="90" y="65"/>
                  </a:cubicBezTo>
                  <a:cubicBezTo>
                    <a:pt x="92" y="65"/>
                    <a:pt x="96" y="62"/>
                    <a:pt x="96" y="61"/>
                  </a:cubicBezTo>
                  <a:cubicBezTo>
                    <a:pt x="96" y="59"/>
                    <a:pt x="92" y="56"/>
                    <a:pt x="90" y="56"/>
                  </a:cubicBezTo>
                  <a:close/>
                  <a:moveTo>
                    <a:pt x="58" y="98"/>
                  </a:moveTo>
                  <a:cubicBezTo>
                    <a:pt x="56" y="99"/>
                    <a:pt x="55" y="99"/>
                    <a:pt x="53" y="99"/>
                  </a:cubicBezTo>
                  <a:cubicBezTo>
                    <a:pt x="54" y="91"/>
                    <a:pt x="59" y="80"/>
                    <a:pt x="56" y="74"/>
                  </a:cubicBezTo>
                  <a:cubicBezTo>
                    <a:pt x="60" y="80"/>
                    <a:pt x="71" y="81"/>
                    <a:pt x="79" y="84"/>
                  </a:cubicBezTo>
                  <a:cubicBezTo>
                    <a:pt x="74" y="91"/>
                    <a:pt x="67" y="96"/>
                    <a:pt x="58" y="98"/>
                  </a:cubicBezTo>
                  <a:close/>
                  <a:moveTo>
                    <a:pt x="17" y="84"/>
                  </a:moveTo>
                  <a:cubicBezTo>
                    <a:pt x="24" y="81"/>
                    <a:pt x="36" y="80"/>
                    <a:pt x="40" y="74"/>
                  </a:cubicBezTo>
                  <a:cubicBezTo>
                    <a:pt x="37" y="80"/>
                    <a:pt x="42" y="91"/>
                    <a:pt x="43" y="99"/>
                  </a:cubicBezTo>
                  <a:cubicBezTo>
                    <a:pt x="33" y="98"/>
                    <a:pt x="23" y="93"/>
                    <a:pt x="17" y="84"/>
                  </a:cubicBezTo>
                  <a:close/>
                  <a:moveTo>
                    <a:pt x="12" y="45"/>
                  </a:moveTo>
                  <a:cubicBezTo>
                    <a:pt x="19" y="50"/>
                    <a:pt x="26" y="60"/>
                    <a:pt x="32" y="61"/>
                  </a:cubicBezTo>
                  <a:cubicBezTo>
                    <a:pt x="26" y="61"/>
                    <a:pt x="19" y="71"/>
                    <a:pt x="12" y="76"/>
                  </a:cubicBezTo>
                  <a:cubicBezTo>
                    <a:pt x="11" y="74"/>
                    <a:pt x="11" y="72"/>
                    <a:pt x="10" y="71"/>
                  </a:cubicBezTo>
                  <a:cubicBezTo>
                    <a:pt x="8" y="62"/>
                    <a:pt x="9" y="53"/>
                    <a:pt x="12" y="45"/>
                  </a:cubicBezTo>
                  <a:close/>
                  <a:moveTo>
                    <a:pt x="38" y="23"/>
                  </a:moveTo>
                  <a:cubicBezTo>
                    <a:pt x="40" y="22"/>
                    <a:pt x="41" y="22"/>
                    <a:pt x="43" y="22"/>
                  </a:cubicBezTo>
                  <a:cubicBezTo>
                    <a:pt x="42" y="30"/>
                    <a:pt x="37" y="41"/>
                    <a:pt x="40" y="47"/>
                  </a:cubicBezTo>
                  <a:cubicBezTo>
                    <a:pt x="36" y="41"/>
                    <a:pt x="24" y="40"/>
                    <a:pt x="17" y="37"/>
                  </a:cubicBezTo>
                  <a:cubicBezTo>
                    <a:pt x="22" y="30"/>
                    <a:pt x="29" y="25"/>
                    <a:pt x="38" y="23"/>
                  </a:cubicBezTo>
                  <a:close/>
                  <a:moveTo>
                    <a:pt x="79" y="37"/>
                  </a:moveTo>
                  <a:cubicBezTo>
                    <a:pt x="71" y="40"/>
                    <a:pt x="60" y="41"/>
                    <a:pt x="56" y="47"/>
                  </a:cubicBezTo>
                  <a:cubicBezTo>
                    <a:pt x="59" y="41"/>
                    <a:pt x="54" y="30"/>
                    <a:pt x="53" y="22"/>
                  </a:cubicBezTo>
                  <a:cubicBezTo>
                    <a:pt x="63" y="23"/>
                    <a:pt x="73" y="29"/>
                    <a:pt x="79" y="37"/>
                  </a:cubicBezTo>
                  <a:close/>
                  <a:moveTo>
                    <a:pt x="54" y="70"/>
                  </a:moveTo>
                  <a:cubicBezTo>
                    <a:pt x="54" y="71"/>
                    <a:pt x="55" y="72"/>
                    <a:pt x="55" y="73"/>
                  </a:cubicBezTo>
                  <a:cubicBezTo>
                    <a:pt x="55" y="72"/>
                    <a:pt x="54" y="71"/>
                    <a:pt x="53" y="71"/>
                  </a:cubicBezTo>
                  <a:cubicBezTo>
                    <a:pt x="51" y="74"/>
                    <a:pt x="45" y="74"/>
                    <a:pt x="43" y="71"/>
                  </a:cubicBezTo>
                  <a:cubicBezTo>
                    <a:pt x="42" y="71"/>
                    <a:pt x="41" y="72"/>
                    <a:pt x="41" y="73"/>
                  </a:cubicBezTo>
                  <a:cubicBezTo>
                    <a:pt x="41" y="72"/>
                    <a:pt x="41" y="71"/>
                    <a:pt x="42" y="70"/>
                  </a:cubicBezTo>
                  <a:cubicBezTo>
                    <a:pt x="37" y="70"/>
                    <a:pt x="35" y="65"/>
                    <a:pt x="37" y="62"/>
                  </a:cubicBezTo>
                  <a:cubicBezTo>
                    <a:pt x="36" y="61"/>
                    <a:pt x="35" y="61"/>
                    <a:pt x="34" y="61"/>
                  </a:cubicBezTo>
                  <a:cubicBezTo>
                    <a:pt x="35" y="61"/>
                    <a:pt x="36" y="60"/>
                    <a:pt x="37" y="60"/>
                  </a:cubicBezTo>
                  <a:cubicBezTo>
                    <a:pt x="35" y="56"/>
                    <a:pt x="37" y="51"/>
                    <a:pt x="42" y="51"/>
                  </a:cubicBezTo>
                  <a:cubicBezTo>
                    <a:pt x="41" y="50"/>
                    <a:pt x="41" y="49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5" y="47"/>
                    <a:pt x="51" y="47"/>
                    <a:pt x="53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9"/>
                    <a:pt x="54" y="50"/>
                    <a:pt x="54" y="51"/>
                  </a:cubicBezTo>
                  <a:cubicBezTo>
                    <a:pt x="59" y="51"/>
                    <a:pt x="61" y="56"/>
                    <a:pt x="59" y="60"/>
                  </a:cubicBezTo>
                  <a:cubicBezTo>
                    <a:pt x="60" y="60"/>
                    <a:pt x="61" y="61"/>
                    <a:pt x="62" y="61"/>
                  </a:cubicBezTo>
                  <a:cubicBezTo>
                    <a:pt x="61" y="61"/>
                    <a:pt x="60" y="61"/>
                    <a:pt x="59" y="62"/>
                  </a:cubicBezTo>
                  <a:cubicBezTo>
                    <a:pt x="61" y="65"/>
                    <a:pt x="59" y="70"/>
                    <a:pt x="54" y="70"/>
                  </a:cubicBezTo>
                  <a:close/>
                  <a:moveTo>
                    <a:pt x="84" y="76"/>
                  </a:moveTo>
                  <a:cubicBezTo>
                    <a:pt x="77" y="71"/>
                    <a:pt x="70" y="61"/>
                    <a:pt x="63" y="61"/>
                  </a:cubicBezTo>
                  <a:cubicBezTo>
                    <a:pt x="70" y="60"/>
                    <a:pt x="77" y="50"/>
                    <a:pt x="84" y="45"/>
                  </a:cubicBezTo>
                  <a:cubicBezTo>
                    <a:pt x="85" y="47"/>
                    <a:pt x="85" y="49"/>
                    <a:pt x="86" y="50"/>
                  </a:cubicBezTo>
                  <a:cubicBezTo>
                    <a:pt x="88" y="59"/>
                    <a:pt x="87" y="68"/>
                    <a:pt x="84" y="76"/>
                  </a:cubicBezTo>
                  <a:close/>
                  <a:moveTo>
                    <a:pt x="48" y="49"/>
                  </a:moveTo>
                  <a:cubicBezTo>
                    <a:pt x="42" y="49"/>
                    <a:pt x="37" y="54"/>
                    <a:pt x="37" y="61"/>
                  </a:cubicBezTo>
                  <a:cubicBezTo>
                    <a:pt x="37" y="67"/>
                    <a:pt x="42" y="72"/>
                    <a:pt x="48" y="72"/>
                  </a:cubicBezTo>
                  <a:cubicBezTo>
                    <a:pt x="54" y="72"/>
                    <a:pt x="59" y="67"/>
                    <a:pt x="59" y="61"/>
                  </a:cubicBezTo>
                  <a:cubicBezTo>
                    <a:pt x="59" y="54"/>
                    <a:pt x="54" y="49"/>
                    <a:pt x="48" y="49"/>
                  </a:cubicBezTo>
                  <a:close/>
                  <a:moveTo>
                    <a:pt x="48" y="67"/>
                  </a:moveTo>
                  <a:cubicBezTo>
                    <a:pt x="44" y="67"/>
                    <a:pt x="42" y="64"/>
                    <a:pt x="42" y="61"/>
                  </a:cubicBezTo>
                  <a:cubicBezTo>
                    <a:pt x="42" y="57"/>
                    <a:pt x="44" y="54"/>
                    <a:pt x="48" y="54"/>
                  </a:cubicBezTo>
                  <a:cubicBezTo>
                    <a:pt x="51" y="54"/>
                    <a:pt x="54" y="57"/>
                    <a:pt x="54" y="61"/>
                  </a:cubicBezTo>
                  <a:cubicBezTo>
                    <a:pt x="54" y="64"/>
                    <a:pt x="51" y="67"/>
                    <a:pt x="48" y="67"/>
                  </a:cubicBezTo>
                  <a:close/>
                  <a:moveTo>
                    <a:pt x="117" y="18"/>
                  </a:moveTo>
                  <a:cubicBezTo>
                    <a:pt x="117" y="17"/>
                    <a:pt x="115" y="16"/>
                    <a:pt x="114" y="16"/>
                  </a:cubicBezTo>
                  <a:cubicBezTo>
                    <a:pt x="114" y="16"/>
                    <a:pt x="114" y="15"/>
                    <a:pt x="114" y="15"/>
                  </a:cubicBezTo>
                  <a:cubicBezTo>
                    <a:pt x="115" y="15"/>
                    <a:pt x="116" y="13"/>
                    <a:pt x="116" y="13"/>
                  </a:cubicBezTo>
                  <a:cubicBezTo>
                    <a:pt x="116" y="13"/>
                    <a:pt x="114" y="12"/>
                    <a:pt x="113" y="12"/>
                  </a:cubicBezTo>
                  <a:cubicBezTo>
                    <a:pt x="113" y="12"/>
                    <a:pt x="113" y="11"/>
                    <a:pt x="113" y="11"/>
                  </a:cubicBezTo>
                  <a:cubicBezTo>
                    <a:pt x="114" y="11"/>
                    <a:pt x="114" y="9"/>
                    <a:pt x="114" y="9"/>
                  </a:cubicBezTo>
                  <a:cubicBezTo>
                    <a:pt x="114" y="8"/>
                    <a:pt x="112" y="8"/>
                    <a:pt x="112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7"/>
                    <a:pt x="112" y="5"/>
                    <a:pt x="111" y="5"/>
                  </a:cubicBezTo>
                  <a:cubicBezTo>
                    <a:pt x="111" y="5"/>
                    <a:pt x="109" y="5"/>
                    <a:pt x="109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4"/>
                    <a:pt x="108" y="2"/>
                    <a:pt x="108" y="2"/>
                  </a:cubicBezTo>
                  <a:cubicBezTo>
                    <a:pt x="107" y="2"/>
                    <a:pt x="106" y="3"/>
                    <a:pt x="105" y="3"/>
                  </a:cubicBezTo>
                  <a:cubicBezTo>
                    <a:pt x="105" y="3"/>
                    <a:pt x="105" y="3"/>
                    <a:pt x="104" y="3"/>
                  </a:cubicBezTo>
                  <a:cubicBezTo>
                    <a:pt x="105" y="2"/>
                    <a:pt x="104" y="1"/>
                    <a:pt x="103" y="0"/>
                  </a:cubicBezTo>
                  <a:cubicBezTo>
                    <a:pt x="103" y="0"/>
                    <a:pt x="102" y="1"/>
                    <a:pt x="101" y="2"/>
                  </a:cubicBezTo>
                  <a:cubicBezTo>
                    <a:pt x="101" y="2"/>
                    <a:pt x="101" y="2"/>
                    <a:pt x="100" y="2"/>
                  </a:cubicBezTo>
                  <a:cubicBezTo>
                    <a:pt x="100" y="1"/>
                    <a:pt x="99" y="0"/>
                    <a:pt x="99" y="0"/>
                  </a:cubicBezTo>
                  <a:cubicBezTo>
                    <a:pt x="98" y="0"/>
                    <a:pt x="97" y="1"/>
                    <a:pt x="97" y="2"/>
                  </a:cubicBezTo>
                  <a:cubicBezTo>
                    <a:pt x="97" y="2"/>
                    <a:pt x="97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ubicBezTo>
                    <a:pt x="94" y="1"/>
                    <a:pt x="93" y="2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2" y="3"/>
                    <a:pt x="90" y="2"/>
                    <a:pt x="90" y="2"/>
                  </a:cubicBezTo>
                  <a:cubicBezTo>
                    <a:pt x="90" y="2"/>
                    <a:pt x="89" y="4"/>
                    <a:pt x="90" y="5"/>
                  </a:cubicBezTo>
                  <a:cubicBezTo>
                    <a:pt x="90" y="5"/>
                    <a:pt x="89" y="5"/>
                    <a:pt x="89" y="6"/>
                  </a:cubicBezTo>
                  <a:cubicBezTo>
                    <a:pt x="88" y="5"/>
                    <a:pt x="87" y="5"/>
                    <a:pt x="86" y="5"/>
                  </a:cubicBezTo>
                  <a:cubicBezTo>
                    <a:pt x="86" y="5"/>
                    <a:pt x="86" y="7"/>
                    <a:pt x="87" y="8"/>
                  </a:cubicBezTo>
                  <a:cubicBezTo>
                    <a:pt x="87" y="8"/>
                    <a:pt x="86" y="8"/>
                    <a:pt x="86" y="8"/>
                  </a:cubicBezTo>
                  <a:cubicBezTo>
                    <a:pt x="86" y="8"/>
                    <a:pt x="84" y="8"/>
                    <a:pt x="84" y="9"/>
                  </a:cubicBezTo>
                  <a:cubicBezTo>
                    <a:pt x="83" y="9"/>
                    <a:pt x="84" y="11"/>
                    <a:pt x="85" y="11"/>
                  </a:cubicBezTo>
                  <a:cubicBezTo>
                    <a:pt x="85" y="11"/>
                    <a:pt x="84" y="12"/>
                    <a:pt x="84" y="12"/>
                  </a:cubicBezTo>
                  <a:cubicBezTo>
                    <a:pt x="84" y="12"/>
                    <a:pt x="82" y="13"/>
                    <a:pt x="82" y="13"/>
                  </a:cubicBezTo>
                  <a:cubicBezTo>
                    <a:pt x="82" y="13"/>
                    <a:pt x="83" y="15"/>
                    <a:pt x="84" y="15"/>
                  </a:cubicBezTo>
                  <a:cubicBezTo>
                    <a:pt x="83" y="15"/>
                    <a:pt x="83" y="16"/>
                    <a:pt x="83" y="16"/>
                  </a:cubicBezTo>
                  <a:cubicBezTo>
                    <a:pt x="83" y="16"/>
                    <a:pt x="81" y="17"/>
                    <a:pt x="81" y="18"/>
                  </a:cubicBezTo>
                  <a:cubicBezTo>
                    <a:pt x="81" y="18"/>
                    <a:pt x="83" y="19"/>
                    <a:pt x="83" y="19"/>
                  </a:cubicBezTo>
                  <a:cubicBezTo>
                    <a:pt x="83" y="19"/>
                    <a:pt x="83" y="20"/>
                    <a:pt x="84" y="20"/>
                  </a:cubicBezTo>
                  <a:cubicBezTo>
                    <a:pt x="83" y="20"/>
                    <a:pt x="82" y="22"/>
                    <a:pt x="82" y="22"/>
                  </a:cubicBezTo>
                  <a:cubicBezTo>
                    <a:pt x="82" y="23"/>
                    <a:pt x="84" y="23"/>
                    <a:pt x="84" y="23"/>
                  </a:cubicBezTo>
                  <a:cubicBezTo>
                    <a:pt x="84" y="23"/>
                    <a:pt x="85" y="24"/>
                    <a:pt x="85" y="24"/>
                  </a:cubicBezTo>
                  <a:cubicBezTo>
                    <a:pt x="84" y="24"/>
                    <a:pt x="83" y="26"/>
                    <a:pt x="84" y="26"/>
                  </a:cubicBezTo>
                  <a:cubicBezTo>
                    <a:pt x="84" y="27"/>
                    <a:pt x="86" y="27"/>
                    <a:pt x="86" y="27"/>
                  </a:cubicBezTo>
                  <a:cubicBezTo>
                    <a:pt x="86" y="27"/>
                    <a:pt x="87" y="27"/>
                    <a:pt x="87" y="27"/>
                  </a:cubicBezTo>
                  <a:cubicBezTo>
                    <a:pt x="86" y="28"/>
                    <a:pt x="86" y="30"/>
                    <a:pt x="86" y="30"/>
                  </a:cubicBezTo>
                  <a:cubicBezTo>
                    <a:pt x="87" y="30"/>
                    <a:pt x="88" y="30"/>
                    <a:pt x="89" y="30"/>
                  </a:cubicBezTo>
                  <a:cubicBezTo>
                    <a:pt x="89" y="30"/>
                    <a:pt x="90" y="30"/>
                    <a:pt x="90" y="30"/>
                  </a:cubicBezTo>
                  <a:cubicBezTo>
                    <a:pt x="89" y="31"/>
                    <a:pt x="90" y="33"/>
                    <a:pt x="90" y="33"/>
                  </a:cubicBezTo>
                  <a:cubicBezTo>
                    <a:pt x="90" y="33"/>
                    <a:pt x="92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3"/>
                    <a:pt x="94" y="35"/>
                    <a:pt x="94" y="35"/>
                  </a:cubicBezTo>
                  <a:cubicBezTo>
                    <a:pt x="95" y="35"/>
                    <a:pt x="96" y="34"/>
                    <a:pt x="96" y="33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4"/>
                    <a:pt x="98" y="35"/>
                    <a:pt x="99" y="35"/>
                  </a:cubicBezTo>
                  <a:cubicBezTo>
                    <a:pt x="99" y="35"/>
                    <a:pt x="100" y="34"/>
                    <a:pt x="10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2" y="34"/>
                    <a:pt x="103" y="35"/>
                    <a:pt x="103" y="35"/>
                  </a:cubicBezTo>
                  <a:cubicBezTo>
                    <a:pt x="104" y="35"/>
                    <a:pt x="105" y="33"/>
                    <a:pt x="104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8" y="31"/>
                    <a:pt x="108" y="30"/>
                  </a:cubicBezTo>
                  <a:cubicBezTo>
                    <a:pt x="108" y="30"/>
                    <a:pt x="108" y="30"/>
                    <a:pt x="109" y="30"/>
                  </a:cubicBezTo>
                  <a:cubicBezTo>
                    <a:pt x="109" y="30"/>
                    <a:pt x="111" y="30"/>
                    <a:pt x="111" y="30"/>
                  </a:cubicBezTo>
                  <a:cubicBezTo>
                    <a:pt x="112" y="30"/>
                    <a:pt x="111" y="28"/>
                    <a:pt x="111" y="27"/>
                  </a:cubicBezTo>
                  <a:cubicBezTo>
                    <a:pt x="111" y="27"/>
                    <a:pt x="111" y="27"/>
                    <a:pt x="112" y="27"/>
                  </a:cubicBezTo>
                  <a:cubicBezTo>
                    <a:pt x="112" y="27"/>
                    <a:pt x="114" y="27"/>
                    <a:pt x="114" y="26"/>
                  </a:cubicBezTo>
                  <a:cubicBezTo>
                    <a:pt x="114" y="26"/>
                    <a:pt x="114" y="24"/>
                    <a:pt x="113" y="24"/>
                  </a:cubicBezTo>
                  <a:cubicBezTo>
                    <a:pt x="113" y="24"/>
                    <a:pt x="113" y="23"/>
                    <a:pt x="113" y="23"/>
                  </a:cubicBezTo>
                  <a:cubicBezTo>
                    <a:pt x="114" y="23"/>
                    <a:pt x="116" y="23"/>
                    <a:pt x="116" y="22"/>
                  </a:cubicBezTo>
                  <a:cubicBezTo>
                    <a:pt x="116" y="22"/>
                    <a:pt x="115" y="20"/>
                    <a:pt x="114" y="20"/>
                  </a:cubicBezTo>
                  <a:cubicBezTo>
                    <a:pt x="114" y="20"/>
                    <a:pt x="114" y="19"/>
                    <a:pt x="114" y="19"/>
                  </a:cubicBezTo>
                  <a:cubicBezTo>
                    <a:pt x="115" y="19"/>
                    <a:pt x="117" y="18"/>
                    <a:pt x="117" y="18"/>
                  </a:cubicBezTo>
                  <a:close/>
                  <a:moveTo>
                    <a:pt x="103" y="31"/>
                  </a:moveTo>
                  <a:cubicBezTo>
                    <a:pt x="102" y="32"/>
                    <a:pt x="101" y="32"/>
                    <a:pt x="101" y="32"/>
                  </a:cubicBezTo>
                  <a:cubicBezTo>
                    <a:pt x="101" y="29"/>
                    <a:pt x="103" y="25"/>
                    <a:pt x="102" y="22"/>
                  </a:cubicBezTo>
                  <a:cubicBezTo>
                    <a:pt x="103" y="25"/>
                    <a:pt x="107" y="25"/>
                    <a:pt x="110" y="26"/>
                  </a:cubicBezTo>
                  <a:cubicBezTo>
                    <a:pt x="108" y="29"/>
                    <a:pt x="106" y="31"/>
                    <a:pt x="103" y="31"/>
                  </a:cubicBezTo>
                  <a:close/>
                  <a:moveTo>
                    <a:pt x="87" y="26"/>
                  </a:moveTo>
                  <a:cubicBezTo>
                    <a:pt x="90" y="25"/>
                    <a:pt x="95" y="25"/>
                    <a:pt x="96" y="22"/>
                  </a:cubicBezTo>
                  <a:cubicBezTo>
                    <a:pt x="95" y="25"/>
                    <a:pt x="97" y="29"/>
                    <a:pt x="97" y="32"/>
                  </a:cubicBezTo>
                  <a:cubicBezTo>
                    <a:pt x="93" y="31"/>
                    <a:pt x="90" y="29"/>
                    <a:pt x="87" y="26"/>
                  </a:cubicBezTo>
                  <a:close/>
                  <a:moveTo>
                    <a:pt x="85" y="21"/>
                  </a:moveTo>
                  <a:cubicBezTo>
                    <a:pt x="84" y="18"/>
                    <a:pt x="84" y="15"/>
                    <a:pt x="86" y="12"/>
                  </a:cubicBezTo>
                  <a:cubicBezTo>
                    <a:pt x="88" y="14"/>
                    <a:pt x="91" y="18"/>
                    <a:pt x="93" y="18"/>
                  </a:cubicBezTo>
                  <a:cubicBezTo>
                    <a:pt x="91" y="18"/>
                    <a:pt x="88" y="21"/>
                    <a:pt x="86" y="23"/>
                  </a:cubicBezTo>
                  <a:cubicBezTo>
                    <a:pt x="85" y="23"/>
                    <a:pt x="85" y="22"/>
                    <a:pt x="85" y="21"/>
                  </a:cubicBezTo>
                  <a:close/>
                  <a:moveTo>
                    <a:pt x="95" y="4"/>
                  </a:moveTo>
                  <a:cubicBezTo>
                    <a:pt x="96" y="4"/>
                    <a:pt x="96" y="3"/>
                    <a:pt x="97" y="3"/>
                  </a:cubicBezTo>
                  <a:cubicBezTo>
                    <a:pt x="97" y="7"/>
                    <a:pt x="95" y="11"/>
                    <a:pt x="96" y="13"/>
                  </a:cubicBezTo>
                  <a:cubicBezTo>
                    <a:pt x="95" y="11"/>
                    <a:pt x="90" y="10"/>
                    <a:pt x="87" y="9"/>
                  </a:cubicBezTo>
                  <a:cubicBezTo>
                    <a:pt x="89" y="6"/>
                    <a:pt x="92" y="5"/>
                    <a:pt x="95" y="4"/>
                  </a:cubicBezTo>
                  <a:close/>
                  <a:moveTo>
                    <a:pt x="110" y="9"/>
                  </a:moveTo>
                  <a:cubicBezTo>
                    <a:pt x="107" y="10"/>
                    <a:pt x="103" y="11"/>
                    <a:pt x="102" y="13"/>
                  </a:cubicBezTo>
                  <a:cubicBezTo>
                    <a:pt x="103" y="11"/>
                    <a:pt x="101" y="7"/>
                    <a:pt x="101" y="3"/>
                  </a:cubicBezTo>
                  <a:cubicBezTo>
                    <a:pt x="104" y="4"/>
                    <a:pt x="108" y="6"/>
                    <a:pt x="110" y="9"/>
                  </a:cubicBezTo>
                  <a:close/>
                  <a:moveTo>
                    <a:pt x="101" y="21"/>
                  </a:moveTo>
                  <a:cubicBezTo>
                    <a:pt x="101" y="21"/>
                    <a:pt x="101" y="22"/>
                    <a:pt x="102" y="22"/>
                  </a:cubicBezTo>
                  <a:cubicBezTo>
                    <a:pt x="101" y="22"/>
                    <a:pt x="101" y="22"/>
                    <a:pt x="101" y="21"/>
                  </a:cubicBezTo>
                  <a:cubicBezTo>
                    <a:pt x="100" y="23"/>
                    <a:pt x="98" y="23"/>
                    <a:pt x="97" y="21"/>
                  </a:cubicBezTo>
                  <a:cubicBezTo>
                    <a:pt x="97" y="22"/>
                    <a:pt x="96" y="22"/>
                    <a:pt x="96" y="22"/>
                  </a:cubicBezTo>
                  <a:cubicBezTo>
                    <a:pt x="96" y="22"/>
                    <a:pt x="97" y="21"/>
                    <a:pt x="97" y="21"/>
                  </a:cubicBezTo>
                  <a:cubicBezTo>
                    <a:pt x="95" y="21"/>
                    <a:pt x="94" y="19"/>
                    <a:pt x="95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7"/>
                    <a:pt x="95" y="17"/>
                  </a:cubicBezTo>
                  <a:cubicBezTo>
                    <a:pt x="94" y="16"/>
                    <a:pt x="95" y="14"/>
                    <a:pt x="97" y="14"/>
                  </a:cubicBezTo>
                  <a:cubicBezTo>
                    <a:pt x="97" y="14"/>
                    <a:pt x="96" y="13"/>
                    <a:pt x="96" y="13"/>
                  </a:cubicBezTo>
                  <a:cubicBezTo>
                    <a:pt x="96" y="13"/>
                    <a:pt x="97" y="14"/>
                    <a:pt x="97" y="14"/>
                  </a:cubicBezTo>
                  <a:cubicBezTo>
                    <a:pt x="98" y="13"/>
                    <a:pt x="100" y="13"/>
                    <a:pt x="101" y="14"/>
                  </a:cubicBezTo>
                  <a:cubicBezTo>
                    <a:pt x="101" y="14"/>
                    <a:pt x="101" y="13"/>
                    <a:pt x="102" y="13"/>
                  </a:cubicBezTo>
                  <a:cubicBezTo>
                    <a:pt x="101" y="13"/>
                    <a:pt x="101" y="14"/>
                    <a:pt x="101" y="14"/>
                  </a:cubicBezTo>
                  <a:cubicBezTo>
                    <a:pt x="103" y="14"/>
                    <a:pt x="104" y="16"/>
                    <a:pt x="103" y="17"/>
                  </a:cubicBezTo>
                  <a:cubicBezTo>
                    <a:pt x="103" y="17"/>
                    <a:pt x="104" y="18"/>
                    <a:pt x="104" y="18"/>
                  </a:cubicBezTo>
                  <a:cubicBezTo>
                    <a:pt x="104" y="18"/>
                    <a:pt x="103" y="18"/>
                    <a:pt x="103" y="18"/>
                  </a:cubicBezTo>
                  <a:cubicBezTo>
                    <a:pt x="104" y="19"/>
                    <a:pt x="103" y="21"/>
                    <a:pt x="101" y="21"/>
                  </a:cubicBezTo>
                  <a:close/>
                  <a:moveTo>
                    <a:pt x="112" y="23"/>
                  </a:moveTo>
                  <a:cubicBezTo>
                    <a:pt x="110" y="21"/>
                    <a:pt x="107" y="18"/>
                    <a:pt x="104" y="18"/>
                  </a:cubicBezTo>
                  <a:cubicBezTo>
                    <a:pt x="107" y="18"/>
                    <a:pt x="110" y="14"/>
                    <a:pt x="112" y="12"/>
                  </a:cubicBezTo>
                  <a:cubicBezTo>
                    <a:pt x="112" y="13"/>
                    <a:pt x="113" y="13"/>
                    <a:pt x="113" y="14"/>
                  </a:cubicBezTo>
                  <a:cubicBezTo>
                    <a:pt x="114" y="17"/>
                    <a:pt x="113" y="20"/>
                    <a:pt x="112" y="23"/>
                  </a:cubicBezTo>
                  <a:close/>
                  <a:moveTo>
                    <a:pt x="99" y="13"/>
                  </a:moveTo>
                  <a:cubicBezTo>
                    <a:pt x="97" y="13"/>
                    <a:pt x="95" y="15"/>
                    <a:pt x="95" y="18"/>
                  </a:cubicBezTo>
                  <a:cubicBezTo>
                    <a:pt x="95" y="20"/>
                    <a:pt x="97" y="22"/>
                    <a:pt x="99" y="22"/>
                  </a:cubicBezTo>
                  <a:cubicBezTo>
                    <a:pt x="101" y="22"/>
                    <a:pt x="103" y="20"/>
                    <a:pt x="103" y="18"/>
                  </a:cubicBezTo>
                  <a:cubicBezTo>
                    <a:pt x="103" y="15"/>
                    <a:pt x="101" y="13"/>
                    <a:pt x="99" y="13"/>
                  </a:cubicBezTo>
                  <a:close/>
                  <a:moveTo>
                    <a:pt x="99" y="20"/>
                  </a:moveTo>
                  <a:cubicBezTo>
                    <a:pt x="98" y="20"/>
                    <a:pt x="97" y="19"/>
                    <a:pt x="97" y="18"/>
                  </a:cubicBezTo>
                  <a:cubicBezTo>
                    <a:pt x="97" y="16"/>
                    <a:pt x="98" y="15"/>
                    <a:pt x="99" y="15"/>
                  </a:cubicBezTo>
                  <a:cubicBezTo>
                    <a:pt x="100" y="15"/>
                    <a:pt x="101" y="16"/>
                    <a:pt x="101" y="18"/>
                  </a:cubicBezTo>
                  <a:cubicBezTo>
                    <a:pt x="101" y="19"/>
                    <a:pt x="100" y="20"/>
                    <a:pt x="99" y="2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5" name="Freeform 100"/>
            <p:cNvSpPr>
              <a:spLocks noEditPoints="1"/>
            </p:cNvSpPr>
            <p:nvPr/>
          </p:nvSpPr>
          <p:spPr bwMode="auto">
            <a:xfrm>
              <a:off x="4953000" y="2800350"/>
              <a:ext cx="244475" cy="334963"/>
            </a:xfrm>
            <a:custGeom>
              <a:avLst/>
              <a:gdLst/>
              <a:ahLst/>
              <a:cxnLst>
                <a:cxn ang="0">
                  <a:pos x="153" y="50"/>
                </a:cxn>
                <a:cxn ang="0">
                  <a:pos x="102" y="0"/>
                </a:cxn>
                <a:cxn ang="0">
                  <a:pos x="91" y="5"/>
                </a:cxn>
                <a:cxn ang="0">
                  <a:pos x="84" y="188"/>
                </a:cxn>
                <a:cxn ang="0">
                  <a:pos x="60" y="211"/>
                </a:cxn>
                <a:cxn ang="0">
                  <a:pos x="43" y="220"/>
                </a:cxn>
                <a:cxn ang="0">
                  <a:pos x="140" y="233"/>
                </a:cxn>
                <a:cxn ang="0">
                  <a:pos x="124" y="220"/>
                </a:cxn>
                <a:cxn ang="0">
                  <a:pos x="102" y="211"/>
                </a:cxn>
                <a:cxn ang="0">
                  <a:pos x="153" y="142"/>
                </a:cxn>
                <a:cxn ang="0">
                  <a:pos x="170" y="96"/>
                </a:cxn>
                <a:cxn ang="0">
                  <a:pos x="164" y="95"/>
                </a:cxn>
                <a:cxn ang="0">
                  <a:pos x="136" y="66"/>
                </a:cxn>
                <a:cxn ang="0">
                  <a:pos x="164" y="95"/>
                </a:cxn>
                <a:cxn ang="0">
                  <a:pos x="134" y="60"/>
                </a:cxn>
                <a:cxn ang="0">
                  <a:pos x="148" y="53"/>
                </a:cxn>
                <a:cxn ang="0">
                  <a:pos x="64" y="68"/>
                </a:cxn>
                <a:cxn ang="0">
                  <a:pos x="94" y="95"/>
                </a:cxn>
                <a:cxn ang="0">
                  <a:pos x="94" y="101"/>
                </a:cxn>
                <a:cxn ang="0">
                  <a:pos x="64" y="124"/>
                </a:cxn>
                <a:cxn ang="0">
                  <a:pos x="94" y="101"/>
                </a:cxn>
                <a:cxn ang="0">
                  <a:pos x="47" y="53"/>
                </a:cxn>
                <a:cxn ang="0">
                  <a:pos x="61" y="60"/>
                </a:cxn>
                <a:cxn ang="0">
                  <a:pos x="55" y="95"/>
                </a:cxn>
                <a:cxn ang="0">
                  <a:pos x="43" y="58"/>
                </a:cxn>
                <a:cxn ang="0">
                  <a:pos x="55" y="101"/>
                </a:cxn>
                <a:cxn ang="0">
                  <a:pos x="43" y="134"/>
                </a:cxn>
                <a:cxn ang="0">
                  <a:pos x="55" y="101"/>
                </a:cxn>
                <a:cxn ang="0">
                  <a:pos x="77" y="159"/>
                </a:cxn>
                <a:cxn ang="0">
                  <a:pos x="61" y="132"/>
                </a:cxn>
                <a:cxn ang="0">
                  <a:pos x="94" y="126"/>
                </a:cxn>
                <a:cxn ang="0">
                  <a:pos x="66" y="130"/>
                </a:cxn>
                <a:cxn ang="0">
                  <a:pos x="66" y="62"/>
                </a:cxn>
                <a:cxn ang="0">
                  <a:pos x="94" y="66"/>
                </a:cxn>
                <a:cxn ang="0">
                  <a:pos x="134" y="101"/>
                </a:cxn>
                <a:cxn ang="0">
                  <a:pos x="100" y="120"/>
                </a:cxn>
                <a:cxn ang="0">
                  <a:pos x="100" y="95"/>
                </a:cxn>
                <a:cxn ang="0">
                  <a:pos x="131" y="67"/>
                </a:cxn>
                <a:cxn ang="0">
                  <a:pos x="100" y="95"/>
                </a:cxn>
                <a:cxn ang="0">
                  <a:pos x="100" y="66"/>
                </a:cxn>
                <a:cxn ang="0">
                  <a:pos x="129" y="62"/>
                </a:cxn>
                <a:cxn ang="0">
                  <a:pos x="91" y="17"/>
                </a:cxn>
                <a:cxn ang="0">
                  <a:pos x="42" y="50"/>
                </a:cxn>
                <a:cxn ang="0">
                  <a:pos x="25" y="96"/>
                </a:cxn>
                <a:cxn ang="0">
                  <a:pos x="42" y="142"/>
                </a:cxn>
                <a:cxn ang="0">
                  <a:pos x="93" y="176"/>
                </a:cxn>
                <a:cxn ang="0">
                  <a:pos x="12" y="97"/>
                </a:cxn>
                <a:cxn ang="0">
                  <a:pos x="100" y="126"/>
                </a:cxn>
                <a:cxn ang="0">
                  <a:pos x="100" y="162"/>
                </a:cxn>
                <a:cxn ang="0">
                  <a:pos x="134" y="132"/>
                </a:cxn>
                <a:cxn ang="0">
                  <a:pos x="118" y="159"/>
                </a:cxn>
                <a:cxn ang="0">
                  <a:pos x="136" y="126"/>
                </a:cxn>
                <a:cxn ang="0">
                  <a:pos x="163" y="101"/>
                </a:cxn>
              </a:cxnLst>
              <a:rect l="0" t="0" r="r" b="b"/>
              <a:pathLst>
                <a:path w="170" h="233">
                  <a:moveTo>
                    <a:pt x="156" y="54"/>
                  </a:moveTo>
                  <a:cubicBezTo>
                    <a:pt x="155" y="53"/>
                    <a:pt x="154" y="51"/>
                    <a:pt x="153" y="50"/>
                  </a:cubicBezTo>
                  <a:cubicBezTo>
                    <a:pt x="141" y="35"/>
                    <a:pt x="123" y="25"/>
                    <a:pt x="102" y="24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41" y="6"/>
                    <a:pt x="0" y="46"/>
                    <a:pt x="0" y="97"/>
                  </a:cubicBezTo>
                  <a:cubicBezTo>
                    <a:pt x="0" y="144"/>
                    <a:pt x="37" y="184"/>
                    <a:pt x="84" y="188"/>
                  </a:cubicBezTo>
                  <a:cubicBezTo>
                    <a:pt x="84" y="211"/>
                    <a:pt x="84" y="211"/>
                    <a:pt x="84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43" y="220"/>
                    <a:pt x="43" y="220"/>
                    <a:pt x="43" y="220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140" y="233"/>
                    <a:pt x="140" y="233"/>
                    <a:pt x="140" y="233"/>
                  </a:cubicBezTo>
                  <a:cubicBezTo>
                    <a:pt x="140" y="220"/>
                    <a:pt x="140" y="220"/>
                    <a:pt x="140" y="220"/>
                  </a:cubicBezTo>
                  <a:cubicBezTo>
                    <a:pt x="124" y="220"/>
                    <a:pt x="124" y="220"/>
                    <a:pt x="124" y="220"/>
                  </a:cubicBezTo>
                  <a:cubicBezTo>
                    <a:pt x="124" y="211"/>
                    <a:pt x="124" y="211"/>
                    <a:pt x="124" y="211"/>
                  </a:cubicBezTo>
                  <a:cubicBezTo>
                    <a:pt x="102" y="211"/>
                    <a:pt x="102" y="211"/>
                    <a:pt x="102" y="211"/>
                  </a:cubicBezTo>
                  <a:cubicBezTo>
                    <a:pt x="102" y="168"/>
                    <a:pt x="102" y="168"/>
                    <a:pt x="102" y="168"/>
                  </a:cubicBezTo>
                  <a:cubicBezTo>
                    <a:pt x="123" y="166"/>
                    <a:pt x="141" y="157"/>
                    <a:pt x="153" y="142"/>
                  </a:cubicBezTo>
                  <a:cubicBezTo>
                    <a:pt x="154" y="141"/>
                    <a:pt x="155" y="139"/>
                    <a:pt x="156" y="138"/>
                  </a:cubicBezTo>
                  <a:cubicBezTo>
                    <a:pt x="165" y="126"/>
                    <a:pt x="170" y="111"/>
                    <a:pt x="170" y="96"/>
                  </a:cubicBezTo>
                  <a:cubicBezTo>
                    <a:pt x="170" y="80"/>
                    <a:pt x="165" y="66"/>
                    <a:pt x="156" y="54"/>
                  </a:cubicBezTo>
                  <a:close/>
                  <a:moveTo>
                    <a:pt x="164" y="95"/>
                  </a:moveTo>
                  <a:cubicBezTo>
                    <a:pt x="140" y="95"/>
                    <a:pt x="140" y="95"/>
                    <a:pt x="140" y="95"/>
                  </a:cubicBezTo>
                  <a:cubicBezTo>
                    <a:pt x="140" y="85"/>
                    <a:pt x="139" y="75"/>
                    <a:pt x="136" y="66"/>
                  </a:cubicBezTo>
                  <a:cubicBezTo>
                    <a:pt x="142" y="63"/>
                    <a:pt x="147" y="61"/>
                    <a:pt x="152" y="58"/>
                  </a:cubicBezTo>
                  <a:cubicBezTo>
                    <a:pt x="159" y="68"/>
                    <a:pt x="164" y="81"/>
                    <a:pt x="164" y="95"/>
                  </a:cubicBezTo>
                  <a:close/>
                  <a:moveTo>
                    <a:pt x="148" y="53"/>
                  </a:moveTo>
                  <a:cubicBezTo>
                    <a:pt x="144" y="56"/>
                    <a:pt x="140" y="58"/>
                    <a:pt x="134" y="60"/>
                  </a:cubicBezTo>
                  <a:cubicBezTo>
                    <a:pt x="131" y="49"/>
                    <a:pt x="125" y="39"/>
                    <a:pt x="118" y="33"/>
                  </a:cubicBezTo>
                  <a:cubicBezTo>
                    <a:pt x="130" y="37"/>
                    <a:pt x="140" y="44"/>
                    <a:pt x="148" y="53"/>
                  </a:cubicBezTo>
                  <a:close/>
                  <a:moveTo>
                    <a:pt x="61" y="95"/>
                  </a:moveTo>
                  <a:cubicBezTo>
                    <a:pt x="61" y="85"/>
                    <a:pt x="62" y="76"/>
                    <a:pt x="64" y="68"/>
                  </a:cubicBezTo>
                  <a:cubicBezTo>
                    <a:pt x="74" y="70"/>
                    <a:pt x="84" y="72"/>
                    <a:pt x="94" y="72"/>
                  </a:cubicBezTo>
                  <a:cubicBezTo>
                    <a:pt x="94" y="95"/>
                    <a:pt x="94" y="95"/>
                    <a:pt x="94" y="95"/>
                  </a:cubicBezTo>
                  <a:lnTo>
                    <a:pt x="61" y="95"/>
                  </a:lnTo>
                  <a:close/>
                  <a:moveTo>
                    <a:pt x="94" y="101"/>
                  </a:moveTo>
                  <a:cubicBezTo>
                    <a:pt x="94" y="120"/>
                    <a:pt x="94" y="120"/>
                    <a:pt x="94" y="120"/>
                  </a:cubicBezTo>
                  <a:cubicBezTo>
                    <a:pt x="84" y="120"/>
                    <a:pt x="74" y="121"/>
                    <a:pt x="64" y="124"/>
                  </a:cubicBezTo>
                  <a:cubicBezTo>
                    <a:pt x="63" y="117"/>
                    <a:pt x="61" y="109"/>
                    <a:pt x="61" y="101"/>
                  </a:cubicBezTo>
                  <a:lnTo>
                    <a:pt x="94" y="101"/>
                  </a:lnTo>
                  <a:close/>
                  <a:moveTo>
                    <a:pt x="61" y="60"/>
                  </a:moveTo>
                  <a:cubicBezTo>
                    <a:pt x="55" y="58"/>
                    <a:pt x="51" y="56"/>
                    <a:pt x="47" y="53"/>
                  </a:cubicBezTo>
                  <a:cubicBezTo>
                    <a:pt x="55" y="44"/>
                    <a:pt x="65" y="37"/>
                    <a:pt x="77" y="33"/>
                  </a:cubicBezTo>
                  <a:cubicBezTo>
                    <a:pt x="70" y="39"/>
                    <a:pt x="64" y="49"/>
                    <a:pt x="61" y="60"/>
                  </a:cubicBezTo>
                  <a:close/>
                  <a:moveTo>
                    <a:pt x="59" y="66"/>
                  </a:moveTo>
                  <a:cubicBezTo>
                    <a:pt x="56" y="75"/>
                    <a:pt x="55" y="85"/>
                    <a:pt x="55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81"/>
                    <a:pt x="36" y="68"/>
                    <a:pt x="43" y="58"/>
                  </a:cubicBezTo>
                  <a:cubicBezTo>
                    <a:pt x="48" y="61"/>
                    <a:pt x="53" y="63"/>
                    <a:pt x="59" y="66"/>
                  </a:cubicBezTo>
                  <a:close/>
                  <a:moveTo>
                    <a:pt x="55" y="101"/>
                  </a:moveTo>
                  <a:cubicBezTo>
                    <a:pt x="55" y="110"/>
                    <a:pt x="57" y="118"/>
                    <a:pt x="59" y="126"/>
                  </a:cubicBezTo>
                  <a:cubicBezTo>
                    <a:pt x="53" y="128"/>
                    <a:pt x="48" y="131"/>
                    <a:pt x="43" y="134"/>
                  </a:cubicBezTo>
                  <a:cubicBezTo>
                    <a:pt x="37" y="125"/>
                    <a:pt x="32" y="113"/>
                    <a:pt x="31" y="101"/>
                  </a:cubicBezTo>
                  <a:lnTo>
                    <a:pt x="55" y="101"/>
                  </a:lnTo>
                  <a:close/>
                  <a:moveTo>
                    <a:pt x="61" y="132"/>
                  </a:moveTo>
                  <a:cubicBezTo>
                    <a:pt x="64" y="143"/>
                    <a:pt x="70" y="152"/>
                    <a:pt x="77" y="159"/>
                  </a:cubicBezTo>
                  <a:cubicBezTo>
                    <a:pt x="65" y="155"/>
                    <a:pt x="55" y="148"/>
                    <a:pt x="47" y="139"/>
                  </a:cubicBezTo>
                  <a:cubicBezTo>
                    <a:pt x="51" y="136"/>
                    <a:pt x="55" y="134"/>
                    <a:pt x="61" y="132"/>
                  </a:cubicBezTo>
                  <a:close/>
                  <a:moveTo>
                    <a:pt x="66" y="130"/>
                  </a:moveTo>
                  <a:cubicBezTo>
                    <a:pt x="75" y="127"/>
                    <a:pt x="84" y="126"/>
                    <a:pt x="94" y="126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82" y="160"/>
                    <a:pt x="72" y="148"/>
                    <a:pt x="66" y="130"/>
                  </a:cubicBezTo>
                  <a:close/>
                  <a:moveTo>
                    <a:pt x="94" y="66"/>
                  </a:moveTo>
                  <a:cubicBezTo>
                    <a:pt x="84" y="66"/>
                    <a:pt x="75" y="64"/>
                    <a:pt x="66" y="62"/>
                  </a:cubicBezTo>
                  <a:cubicBezTo>
                    <a:pt x="72" y="44"/>
                    <a:pt x="82" y="32"/>
                    <a:pt x="94" y="30"/>
                  </a:cubicBezTo>
                  <a:lnTo>
                    <a:pt x="94" y="66"/>
                  </a:lnTo>
                  <a:close/>
                  <a:moveTo>
                    <a:pt x="100" y="101"/>
                  </a:moveTo>
                  <a:cubicBezTo>
                    <a:pt x="134" y="101"/>
                    <a:pt x="134" y="101"/>
                    <a:pt x="134" y="101"/>
                  </a:cubicBezTo>
                  <a:cubicBezTo>
                    <a:pt x="134" y="109"/>
                    <a:pt x="132" y="117"/>
                    <a:pt x="131" y="124"/>
                  </a:cubicBezTo>
                  <a:cubicBezTo>
                    <a:pt x="121" y="122"/>
                    <a:pt x="111" y="120"/>
                    <a:pt x="100" y="120"/>
                  </a:cubicBezTo>
                  <a:lnTo>
                    <a:pt x="100" y="101"/>
                  </a:lnTo>
                  <a:close/>
                  <a:moveTo>
                    <a:pt x="100" y="95"/>
                  </a:moveTo>
                  <a:cubicBezTo>
                    <a:pt x="100" y="72"/>
                    <a:pt x="100" y="72"/>
                    <a:pt x="100" y="72"/>
                  </a:cubicBezTo>
                  <a:cubicBezTo>
                    <a:pt x="111" y="72"/>
                    <a:pt x="121" y="70"/>
                    <a:pt x="131" y="67"/>
                  </a:cubicBezTo>
                  <a:cubicBezTo>
                    <a:pt x="133" y="76"/>
                    <a:pt x="134" y="85"/>
                    <a:pt x="134" y="95"/>
                  </a:cubicBezTo>
                  <a:lnTo>
                    <a:pt x="100" y="95"/>
                  </a:lnTo>
                  <a:close/>
                  <a:moveTo>
                    <a:pt x="129" y="62"/>
                  </a:moveTo>
                  <a:cubicBezTo>
                    <a:pt x="120" y="64"/>
                    <a:pt x="111" y="66"/>
                    <a:pt x="100" y="66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13" y="31"/>
                    <a:pt x="123" y="44"/>
                    <a:pt x="129" y="62"/>
                  </a:cubicBezTo>
                  <a:close/>
                  <a:moveTo>
                    <a:pt x="12" y="97"/>
                  </a:moveTo>
                  <a:cubicBezTo>
                    <a:pt x="12" y="53"/>
                    <a:pt x="47" y="17"/>
                    <a:pt x="91" y="17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1" y="26"/>
                    <a:pt x="54" y="35"/>
                    <a:pt x="42" y="50"/>
                  </a:cubicBezTo>
                  <a:cubicBezTo>
                    <a:pt x="41" y="51"/>
                    <a:pt x="39" y="53"/>
                    <a:pt x="38" y="54"/>
                  </a:cubicBezTo>
                  <a:cubicBezTo>
                    <a:pt x="30" y="66"/>
                    <a:pt x="25" y="80"/>
                    <a:pt x="25" y="96"/>
                  </a:cubicBezTo>
                  <a:cubicBezTo>
                    <a:pt x="25" y="111"/>
                    <a:pt x="30" y="126"/>
                    <a:pt x="38" y="138"/>
                  </a:cubicBezTo>
                  <a:cubicBezTo>
                    <a:pt x="39" y="139"/>
                    <a:pt x="41" y="141"/>
                    <a:pt x="42" y="142"/>
                  </a:cubicBezTo>
                  <a:cubicBezTo>
                    <a:pt x="54" y="157"/>
                    <a:pt x="72" y="167"/>
                    <a:pt x="93" y="168"/>
                  </a:cubicBezTo>
                  <a:cubicBezTo>
                    <a:pt x="93" y="176"/>
                    <a:pt x="93" y="176"/>
                    <a:pt x="93" y="176"/>
                  </a:cubicBezTo>
                  <a:cubicBezTo>
                    <a:pt x="93" y="177"/>
                    <a:pt x="92" y="177"/>
                    <a:pt x="92" y="177"/>
                  </a:cubicBezTo>
                  <a:cubicBezTo>
                    <a:pt x="48" y="177"/>
                    <a:pt x="12" y="141"/>
                    <a:pt x="12" y="97"/>
                  </a:cubicBezTo>
                  <a:close/>
                  <a:moveTo>
                    <a:pt x="100" y="162"/>
                  </a:moveTo>
                  <a:cubicBezTo>
                    <a:pt x="100" y="126"/>
                    <a:pt x="100" y="126"/>
                    <a:pt x="100" y="126"/>
                  </a:cubicBezTo>
                  <a:cubicBezTo>
                    <a:pt x="111" y="126"/>
                    <a:pt x="120" y="127"/>
                    <a:pt x="129" y="130"/>
                  </a:cubicBezTo>
                  <a:cubicBezTo>
                    <a:pt x="123" y="148"/>
                    <a:pt x="113" y="160"/>
                    <a:pt x="100" y="162"/>
                  </a:cubicBezTo>
                  <a:close/>
                  <a:moveTo>
                    <a:pt x="118" y="159"/>
                  </a:moveTo>
                  <a:cubicBezTo>
                    <a:pt x="125" y="152"/>
                    <a:pt x="131" y="143"/>
                    <a:pt x="134" y="132"/>
                  </a:cubicBezTo>
                  <a:cubicBezTo>
                    <a:pt x="140" y="134"/>
                    <a:pt x="144" y="136"/>
                    <a:pt x="148" y="139"/>
                  </a:cubicBezTo>
                  <a:cubicBezTo>
                    <a:pt x="140" y="148"/>
                    <a:pt x="130" y="155"/>
                    <a:pt x="118" y="159"/>
                  </a:cubicBezTo>
                  <a:close/>
                  <a:moveTo>
                    <a:pt x="152" y="134"/>
                  </a:moveTo>
                  <a:cubicBezTo>
                    <a:pt x="147" y="131"/>
                    <a:pt x="142" y="128"/>
                    <a:pt x="136" y="126"/>
                  </a:cubicBezTo>
                  <a:cubicBezTo>
                    <a:pt x="138" y="118"/>
                    <a:pt x="140" y="110"/>
                    <a:pt x="140" y="101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63" y="113"/>
                    <a:pt x="158" y="125"/>
                    <a:pt x="152" y="134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12" name="Content Placeholder 2"/>
          <p:cNvSpPr txBox="1">
            <a:spLocks/>
          </p:cNvSpPr>
          <p:nvPr/>
        </p:nvSpPr>
        <p:spPr>
          <a:xfrm>
            <a:off x="6514225" y="1428750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产品安全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13" name="Group 35"/>
          <p:cNvGrpSpPr/>
          <p:nvPr/>
        </p:nvGrpSpPr>
        <p:grpSpPr>
          <a:xfrm>
            <a:off x="5486400" y="1733550"/>
            <a:ext cx="925033" cy="228600"/>
            <a:chOff x="5257800" y="1733550"/>
            <a:chExt cx="925033" cy="228600"/>
          </a:xfrm>
        </p:grpSpPr>
        <p:cxnSp>
          <p:nvCxnSpPr>
            <p:cNvPr id="114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40"/>
          <p:cNvGrpSpPr/>
          <p:nvPr/>
        </p:nvGrpSpPr>
        <p:grpSpPr>
          <a:xfrm>
            <a:off x="5486400" y="3028950"/>
            <a:ext cx="914400" cy="230188"/>
            <a:chOff x="5181600" y="3638550"/>
            <a:chExt cx="914400" cy="230188"/>
          </a:xfrm>
        </p:grpSpPr>
        <p:cxnSp>
          <p:nvCxnSpPr>
            <p:cNvPr id="117" name="Straight Connector 116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Content Placeholder 2"/>
          <p:cNvSpPr txBox="1">
            <a:spLocks/>
          </p:cNvSpPr>
          <p:nvPr/>
        </p:nvSpPr>
        <p:spPr>
          <a:xfrm>
            <a:off x="6553200" y="2876550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分销网络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20" name="Group 42"/>
          <p:cNvGrpSpPr/>
          <p:nvPr/>
        </p:nvGrpSpPr>
        <p:grpSpPr>
          <a:xfrm rot="10800000">
            <a:off x="2590800" y="1744434"/>
            <a:ext cx="914400" cy="230188"/>
            <a:chOff x="5181600" y="3638550"/>
            <a:chExt cx="914400" cy="230188"/>
          </a:xfrm>
        </p:grpSpPr>
        <p:cxnSp>
          <p:nvCxnSpPr>
            <p:cNvPr id="121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Content Placeholder 2"/>
          <p:cNvSpPr txBox="1">
            <a:spLocks/>
          </p:cNvSpPr>
          <p:nvPr/>
        </p:nvSpPr>
        <p:spPr>
          <a:xfrm>
            <a:off x="762000" y="1515834"/>
            <a:ext cx="1722191" cy="75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市场策略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24" name="Group 50"/>
          <p:cNvGrpSpPr/>
          <p:nvPr/>
        </p:nvGrpSpPr>
        <p:grpSpPr>
          <a:xfrm rot="10800000">
            <a:off x="2590801" y="3032562"/>
            <a:ext cx="925033" cy="228600"/>
            <a:chOff x="5257800" y="1733550"/>
            <a:chExt cx="925033" cy="228600"/>
          </a:xfrm>
        </p:grpSpPr>
        <p:cxnSp>
          <p:nvCxnSpPr>
            <p:cNvPr id="125" name="Straight Connector 124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Content Placeholder 2"/>
          <p:cNvSpPr txBox="1">
            <a:spLocks/>
          </p:cNvSpPr>
          <p:nvPr/>
        </p:nvSpPr>
        <p:spPr>
          <a:xfrm>
            <a:off x="762000" y="2880163"/>
            <a:ext cx="1722191" cy="827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zh-CN" altLang="en-US" sz="1200" b="1" i="1" dirty="0">
                <a:solidFill>
                  <a:schemeClr val="bg1"/>
                </a:solidFill>
                <a:latin typeface="+mn-ea"/>
              </a:rPr>
              <a:t>产品开发</a:t>
            </a:r>
            <a:br>
              <a:rPr lang="en-US" sz="1200" b="1" i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i="1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8" name="Content Placeholder 2"/>
          <p:cNvSpPr txBox="1">
            <a:spLocks/>
          </p:cNvSpPr>
          <p:nvPr/>
        </p:nvSpPr>
        <p:spPr>
          <a:xfrm>
            <a:off x="3870288" y="3867150"/>
            <a:ext cx="1684696" cy="744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头脑风暴</a:t>
            </a:r>
            <a:br>
              <a:rPr lang="en-US" sz="1200" b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257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9" grpId="0"/>
      <p:bldP spid="123" grpId="0"/>
      <p:bldP spid="1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grpSp>
        <p:nvGrpSpPr>
          <p:cNvPr id="6" name="Group 72"/>
          <p:cNvGrpSpPr/>
          <p:nvPr/>
        </p:nvGrpSpPr>
        <p:grpSpPr>
          <a:xfrm>
            <a:off x="1312636" y="3046627"/>
            <a:ext cx="5088164" cy="1323439"/>
            <a:chOff x="533400" y="1276351"/>
            <a:chExt cx="5088164" cy="1323439"/>
          </a:xfrm>
        </p:grpSpPr>
        <p:sp>
          <p:nvSpPr>
            <p:cNvPr id="7" name="TextBox 36"/>
            <p:cNvSpPr txBox="1"/>
            <p:nvPr/>
          </p:nvSpPr>
          <p:spPr>
            <a:xfrm>
              <a:off x="533400" y="1276351"/>
              <a:ext cx="9525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spc="-3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485900" y="1414934"/>
              <a:ext cx="4135664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单击添加文字标题</a:t>
              </a:r>
              <a:br>
                <a:rPr lang="en-US" sz="28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altLang="en-US" sz="1600" i="1" dirty="0">
                  <a:solidFill>
                    <a:schemeClr val="bg1"/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en-US" altLang="zh-CN" sz="1600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224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</TotalTime>
  <Words>5459</Words>
  <Application>Microsoft Office PowerPoint</Application>
  <PresentationFormat>On-screen Show (16:9)</PresentationFormat>
  <Paragraphs>239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 Unicode MS</vt:lpstr>
      <vt:lpstr>等线</vt:lpstr>
      <vt:lpstr>微软雅黑</vt:lpstr>
      <vt:lpstr>宋体</vt:lpstr>
      <vt:lpstr>方正兰亭黑_GBK</vt:lpstr>
      <vt:lpstr>Agency FB</vt:lpstr>
      <vt:lpstr>Arial</vt:lpstr>
      <vt:lpstr>Calibri</vt:lpstr>
      <vt:lpstr>Calibri Light</vt:lpstr>
      <vt:lpstr>UTM American Sans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Vu Thanh Trung</cp:lastModifiedBy>
  <cp:revision>25</cp:revision>
  <dcterms:created xsi:type="dcterms:W3CDTF">2017-03-04T06:55:50Z</dcterms:created>
  <dcterms:modified xsi:type="dcterms:W3CDTF">2021-07-31T04:29:37Z</dcterms:modified>
</cp:coreProperties>
</file>